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19"/>
  </p:notesMasterIdLst>
  <p:sldIdLst>
    <p:sldId id="256" r:id="rId5"/>
    <p:sldId id="257" r:id="rId6"/>
    <p:sldId id="259" r:id="rId7"/>
    <p:sldId id="308" r:id="rId8"/>
    <p:sldId id="309" r:id="rId9"/>
    <p:sldId id="310" r:id="rId10"/>
    <p:sldId id="292" r:id="rId11"/>
    <p:sldId id="311" r:id="rId12"/>
    <p:sldId id="277" r:id="rId13"/>
    <p:sldId id="304" r:id="rId14"/>
    <p:sldId id="305" r:id="rId15"/>
    <p:sldId id="306" r:id="rId16"/>
    <p:sldId id="307" r:id="rId17"/>
    <p:sldId id="303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7070"/>
    <a:srgbClr val="1307A9"/>
    <a:srgbClr val="3E06CA"/>
    <a:srgbClr val="EF5E1D"/>
    <a:srgbClr val="03CD1B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236" y="-2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07BDFA-43D4-427A-88A2-6A951BBF34F3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04D79F-955A-4EFF-AEA8-D61FBB900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936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8A003-8D26-43EE-ABEF-B7960CDDBD5B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9257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8A003-8D26-43EE-ABEF-B7960CDDBD5B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A87F7-F383-4909-8D5F-8C5996198272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E8C2A-1482-4EAE-93BC-804C5DD79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357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A87F7-F383-4909-8D5F-8C5996198272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E8C2A-1482-4EAE-93BC-804C5DD79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698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A87F7-F383-4909-8D5F-8C5996198272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E8C2A-1482-4EAE-93BC-804C5DD79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437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0764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5379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1499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4057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0564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4044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5769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662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A87F7-F383-4909-8D5F-8C5996198272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E8C2A-1482-4EAE-93BC-804C5DD79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870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6536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6625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8008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2247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8251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5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4803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0210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5417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3457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941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A87F7-F383-4909-8D5F-8C5996198272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E8C2A-1482-4EAE-93BC-804C5DD79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7263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0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894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0497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7901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2754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2B0749-4D00-4869-9396-E46190000903}" type="datetimeFigureOut">
              <a:rPr lang="en-US"/>
              <a:pPr>
                <a:defRPr/>
              </a:pPr>
              <a:t>4/3/2019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3E1E4D-DE77-48B7-AEDA-295DC06580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0930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08EEB-E33E-4842-83F8-5152576AB6DA}" type="datetimeFigureOut">
              <a:rPr lang="en-US"/>
              <a:pPr>
                <a:defRPr/>
              </a:pPr>
              <a:t>4/3/2019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CBFC4-A349-4241-A95B-0806EA9B8F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5855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3CBD3B-F586-41C2-83F6-D327F231BE99}" type="datetimeFigureOut">
              <a:rPr lang="en-US"/>
              <a:pPr>
                <a:defRPr/>
              </a:pPr>
              <a:t>4/3/2019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ED59A-A50A-4D8E-809F-A0240C75A0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5940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1678B-2258-4706-967D-B6388B930396}" type="datetimeFigureOut">
              <a:rPr lang="en-US"/>
              <a:pPr>
                <a:defRPr/>
              </a:pPr>
              <a:t>4/3/2019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3EEE5-E6EB-4900-9B1C-E2F75878E2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8390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0B525-1FFB-465F-9DEC-BF3878852D2B}" type="datetimeFigureOut">
              <a:rPr lang="en-US"/>
              <a:pPr>
                <a:defRPr/>
              </a:pPr>
              <a:t>4/3/2019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B393D-31CA-401A-88A2-B147F001E8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5212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280A82-4B68-4698-A6BB-F4348F5B7940}" type="datetimeFigureOut">
              <a:rPr lang="en-US"/>
              <a:pPr>
                <a:defRPr/>
              </a:pPr>
              <a:t>4/3/2019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A10F9-18EE-4CFF-AB67-35D3BE30F0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406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A87F7-F383-4909-8D5F-8C5996198272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E8C2A-1482-4EAE-93BC-804C5DD79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4045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F6EAB9-A73F-4660-9F89-572B9437E48E}" type="datetimeFigureOut">
              <a:rPr lang="en-US"/>
              <a:pPr>
                <a:defRPr/>
              </a:pPr>
              <a:t>4/3/2019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559E3-D192-4DF5-A224-441475024E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834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061CA-2218-40FC-9C13-EDA4BC99A665}" type="datetimeFigureOut">
              <a:rPr lang="en-US"/>
              <a:pPr>
                <a:defRPr/>
              </a:pPr>
              <a:t>4/3/2019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C015E3-490F-41C5-A0A1-DDE48D4298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0446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5D760C-C4D3-43E7-9881-546A0F910D3D}" type="datetimeFigureOut">
              <a:rPr lang="en-US"/>
              <a:pPr>
                <a:defRPr/>
              </a:pPr>
              <a:t>4/3/2019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B4C9D6-6A17-48B6-B86C-88F1316A97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7493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71BE9-8673-44BB-9B06-5FE29818AD91}" type="datetimeFigureOut">
              <a:rPr lang="en-US"/>
              <a:pPr>
                <a:defRPr/>
              </a:pPr>
              <a:t>4/3/2019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70DAE-A0C3-4EB2-A6C8-4A0DC2DDE2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6293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3BE88-2590-4C9D-ABE2-3A34429DD994}" type="datetimeFigureOut">
              <a:rPr lang="en-US"/>
              <a:pPr>
                <a:defRPr/>
              </a:pPr>
              <a:t>4/3/2019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5147F1-F0ED-4427-8CE4-5C6FC972FB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479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A87F7-F383-4909-8D5F-8C5996198272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E8C2A-1482-4EAE-93BC-804C5DD79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508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A87F7-F383-4909-8D5F-8C5996198272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E8C2A-1482-4EAE-93BC-804C5DD79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904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A87F7-F383-4909-8D5F-8C5996198272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E8C2A-1482-4EAE-93BC-804C5DD79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774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A87F7-F383-4909-8D5F-8C5996198272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E8C2A-1482-4EAE-93BC-804C5DD79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174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A87F7-F383-4909-8D5F-8C5996198272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E8C2A-1482-4EAE-93BC-804C5DD79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615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A87F7-F383-4909-8D5F-8C5996198272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FE8C2A-1482-4EAE-93BC-804C5DD79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662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05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0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0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0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564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67060C3B-91C4-4893-A1C6-A957BC5B6977}" type="datetimeFigureOut">
              <a:rPr lang="en-US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4/3/2019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53F79229-3A2F-4CF0-BF44-7A4092FCB2E9}" type="slidenum">
              <a:rPr lang="en-US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265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8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8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ownloads\tải xuố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2" y="0"/>
            <a:ext cx="91232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70620" y="1371600"/>
            <a:ext cx="6423553" cy="1219200"/>
          </a:xfrm>
          <a:prstGeom prst="rect">
            <a:avLst/>
          </a:prstGeom>
          <a:noFill/>
        </p:spPr>
        <p:txBody>
          <a:bodyPr wrap="none" rtlCol="0">
            <a:prstTxWarp prst="textDeflateBottom">
              <a:avLst>
                <a:gd name="adj" fmla="val 66989"/>
              </a:avLst>
            </a:prstTxWarp>
            <a:spAutoFit/>
          </a:bodyPr>
          <a:lstStyle/>
          <a:p>
            <a:r>
              <a:rPr lang="en-US" sz="5400" b="1" dirty="0" err="1" smtClean="0">
                <a:solidFill>
                  <a:srgbClr val="3E06CA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5400" b="1" dirty="0" smtClean="0">
                <a:solidFill>
                  <a:srgbClr val="3E06C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3E06CA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5400" b="1" dirty="0" smtClean="0">
                <a:solidFill>
                  <a:srgbClr val="3E06C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3E06CA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5400" b="1" dirty="0" smtClean="0">
                <a:solidFill>
                  <a:srgbClr val="3E06C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3E06CA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5400" b="1" dirty="0" smtClean="0">
                <a:solidFill>
                  <a:srgbClr val="3E06C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3E06CA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5400" b="1" dirty="0" smtClean="0">
                <a:solidFill>
                  <a:srgbClr val="3E06C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3E06CA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5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70618" y="2743200"/>
            <a:ext cx="64235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5 – 6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/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17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bells2me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063" y="0"/>
            <a:ext cx="18192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3746500" y="381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844925" y="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3908425" y="-4763"/>
            <a:ext cx="1223963" cy="91440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3908425" y="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3879850" y="-28575"/>
            <a:ext cx="1223963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22539" name="TextBox 10"/>
          <p:cNvSpPr txBox="1">
            <a:spLocks noChangeArrowheads="1"/>
          </p:cNvSpPr>
          <p:nvPr/>
        </p:nvSpPr>
        <p:spPr bwMode="auto">
          <a:xfrm>
            <a:off x="0" y="1150938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25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4" grpId="0" animBg="1"/>
      <p:bldP spid="25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bells2me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063" y="0"/>
            <a:ext cx="18192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3746500" y="381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844925" y="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3908425" y="-4763"/>
            <a:ext cx="1223963" cy="91440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3908425" y="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3879850" y="-28575"/>
            <a:ext cx="1223963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22539" name="TextBox 10"/>
          <p:cNvSpPr txBox="1">
            <a:spLocks noChangeArrowheads="1"/>
          </p:cNvSpPr>
          <p:nvPr/>
        </p:nvSpPr>
        <p:spPr bwMode="auto">
          <a:xfrm>
            <a:off x="0" y="1150938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bốc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948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4" grpId="0" animBg="1"/>
      <p:bldP spid="25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bells2me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063" y="0"/>
            <a:ext cx="18192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3746500" y="381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844925" y="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3908425" y="-4763"/>
            <a:ext cx="1223963" cy="91440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3908425" y="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3879850" y="-28575"/>
            <a:ext cx="1223963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22539" name="TextBox 10"/>
          <p:cNvSpPr txBox="1">
            <a:spLocks noChangeArrowheads="1"/>
          </p:cNvSpPr>
          <p:nvPr/>
        </p:nvSpPr>
        <p:spPr bwMode="auto">
          <a:xfrm>
            <a:off x="0" y="1150938"/>
            <a:ext cx="9144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bốc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948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4" grpId="0" animBg="1"/>
      <p:bldP spid="25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bells2me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063" y="0"/>
            <a:ext cx="18192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3746500" y="381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844925" y="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3908425" y="-4763"/>
            <a:ext cx="1223963" cy="91440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3908425" y="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3879850" y="-28575"/>
            <a:ext cx="1223963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22539" name="TextBox 10"/>
          <p:cNvSpPr txBox="1">
            <a:spLocks noChangeArrowheads="1"/>
          </p:cNvSpPr>
          <p:nvPr/>
        </p:nvSpPr>
        <p:spPr bwMode="auto">
          <a:xfrm>
            <a:off x="0" y="1150938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948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4" grpId="0" animBg="1"/>
      <p:bldP spid="25" grpId="0" animBg="1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74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CD1B"/>
            </a:gs>
            <a:gs pos="50000">
              <a:schemeClr val="accent6">
                <a:lumMod val="60000"/>
                <a:lumOff val="40000"/>
              </a:schemeClr>
            </a:gs>
            <a:gs pos="100000">
              <a:schemeClr val="accent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" y="13579"/>
            <a:ext cx="563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1.Ổn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VĐ : “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TroiNangTroiMua-V.A-280216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222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12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Hình nền GADT\120818afamily KT lam khung anh de thuong cho be (3)-a6d9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130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68450" y="1219200"/>
            <a:ext cx="601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HĐ1: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58455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57400" y="0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609600"/>
            <a:ext cx="3721100" cy="29717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609599"/>
            <a:ext cx="3810000" cy="29717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3810000"/>
            <a:ext cx="3721100" cy="304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971925"/>
            <a:ext cx="3848100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74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838200"/>
            <a:ext cx="9118600" cy="6019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52600" y="0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159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ự bay hơi của nướ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85800"/>
            <a:ext cx="9143999" cy="5638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52600" y="0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bốc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49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91134" cy="6172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52600" y="0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698500"/>
            <a:ext cx="9118600" cy="6159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6172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698500"/>
            <a:ext cx="9156700" cy="6159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685800"/>
            <a:ext cx="91567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36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òng tuần hoàn của nướ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60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Phông trò chơi toán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" y="685800"/>
            <a:ext cx="9141342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" y="27067"/>
            <a:ext cx="9143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TC1: “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  <a:p>
            <a:pPr algn="ctr"/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02595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TIMING" val="|0.001"/>
  <p:tag name="ISPRING_CUSTOM_TIMING_USED" val="1"/>
  <p:tag name="ISPRING_SLIDE_ID_2" val="{B9AD0EA1-B7BD-48F6-96EE-B7C41E0F71EE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TIMING" val="|0.001"/>
  <p:tag name="ISPRING_CUSTOM_TIMING_USED" val="1"/>
  <p:tag name="ISPRING_SLIDE_ID_2" val="{AEE9E915-9518-4637-8207-1D83760E7470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Camtasia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</TotalTime>
  <Words>156</Words>
  <Application>Microsoft Office PowerPoint</Application>
  <PresentationFormat>On-screen Show (4:3)</PresentationFormat>
  <Paragraphs>37</Paragraphs>
  <Slides>14</Slides>
  <Notes>2</Notes>
  <HiddenSlides>0</HiddenSlides>
  <MMClips>3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Office Theme</vt:lpstr>
      <vt:lpstr>1_Office Theme</vt:lpstr>
      <vt:lpstr>4_Office Theme</vt:lpstr>
      <vt:lpstr>1_Camtasia_Template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Namncbillionaire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83</cp:revision>
  <dcterms:created xsi:type="dcterms:W3CDTF">2018-01-22T14:53:30Z</dcterms:created>
  <dcterms:modified xsi:type="dcterms:W3CDTF">2019-04-03T01:36:56Z</dcterms:modified>
</cp:coreProperties>
</file>