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64" r:id="rId5"/>
    <p:sldId id="265" r:id="rId6"/>
    <p:sldId id="266" r:id="rId7"/>
    <p:sldId id="267" r:id="rId8"/>
    <p:sldId id="258" r:id="rId9"/>
    <p:sldId id="259" r:id="rId10"/>
    <p:sldId id="261" r:id="rId11"/>
    <p:sldId id="262" r:id="rId12"/>
    <p:sldId id="263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6C89E-8B4A-40F7-8964-B134F1B65573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AA274-0610-457B-BAED-E0E455F6C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044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6C89E-8B4A-40F7-8964-B134F1B65573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AA274-0610-457B-BAED-E0E455F6C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921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6C89E-8B4A-40F7-8964-B134F1B65573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AA274-0610-457B-BAED-E0E455F6C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46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6C89E-8B4A-40F7-8964-B134F1B65573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AA274-0610-457B-BAED-E0E455F6C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275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6C89E-8B4A-40F7-8964-B134F1B65573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AA274-0610-457B-BAED-E0E455F6C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967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6C89E-8B4A-40F7-8964-B134F1B65573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AA274-0610-457B-BAED-E0E455F6C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619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6C89E-8B4A-40F7-8964-B134F1B65573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AA274-0610-457B-BAED-E0E455F6C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098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6C89E-8B4A-40F7-8964-B134F1B65573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AA274-0610-457B-BAED-E0E455F6C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631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6C89E-8B4A-40F7-8964-B134F1B65573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AA274-0610-457B-BAED-E0E455F6C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918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6C89E-8B4A-40F7-8964-B134F1B65573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AA274-0610-457B-BAED-E0E455F6C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264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6C89E-8B4A-40F7-8964-B134F1B65573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AA274-0610-457B-BAED-E0E455F6C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602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76C89E-8B4A-40F7-8964-B134F1B65573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AA274-0610-457B-BAED-E0E455F6C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242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740290" y="1078130"/>
            <a:ext cx="9401321" cy="1862015"/>
          </a:xfrm>
          <a:prstGeom prst="rect">
            <a:avLst/>
          </a:prstGeom>
        </p:spPr>
        <p:txBody>
          <a:bodyPr spcFirstLastPara="1" vert="horz" lIns="91440" tIns="45720" rIns="91440" bIns="45720" numCol="1" rtlCol="0" anchor="ctr">
            <a:prstTxWarp prst="textArchUp">
              <a:avLst>
                <a:gd name="adj" fmla="val 10495919"/>
              </a:avLst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300" normalizeH="0" baseline="0" noProof="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uLnTx/>
                <a:uFillTx/>
                <a:latin typeface="Calibri"/>
                <a:ea typeface="+mj-ea"/>
                <a:cs typeface="+mj-cs"/>
              </a:rPr>
              <a:t>LĨNH VỰC PHÁT TRIỂN NHẬN THỨC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3663460" y="3338732"/>
            <a:ext cx="8077200" cy="2667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MGL</a:t>
            </a:r>
          </a:p>
          <a:p>
            <a:pPr algn="l"/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25-30 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144" y="121149"/>
            <a:ext cx="3328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UBND </a:t>
            </a:r>
            <a:r>
              <a:rPr lang="vi-VN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HUYỆN HẢI HẬU</a:t>
            </a:r>
          </a:p>
          <a:p>
            <a:r>
              <a:rPr lang="en-US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MN </a:t>
            </a:r>
            <a:r>
              <a:rPr lang="vi-VN" u="sng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YÊN ĐỊNH</a:t>
            </a:r>
            <a:endParaRPr lang="en-US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101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585"/>
            <a:ext cx="5345723" cy="33445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2178"/>
            <a:ext cx="5345722" cy="34958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958" y="-1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269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322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5306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96834"/>
            <a:ext cx="5473337" cy="49508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904" y="796834"/>
            <a:ext cx="6601096" cy="495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66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04603" y="2083297"/>
            <a:ext cx="9583777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E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s-E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s-E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“ </a:t>
            </a:r>
            <a:r>
              <a:rPr lang="es-E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s-E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s-E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                                    </a:t>
            </a:r>
            <a:endParaRPr lang="en-US" sz="40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921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74276" y="1939320"/>
            <a:ext cx="6883791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1.Ổn định tổ chức: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 và trẻ hát  bài : “ Lớp chúng mình”. 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 chuyện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dắt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Bảo An – Lớp Chúng Mì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99828" y="2337892"/>
            <a:ext cx="497058" cy="49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099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8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63594" y="2262877"/>
            <a:ext cx="6096000" cy="114114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Phương pháp, hình thức tổ chức: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*HĐ1: Trò chuyện về lớp mình.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13538" y="3703239"/>
            <a:ext cx="8243668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?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trai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gái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trai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đứng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gái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đứng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đếm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trai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gái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17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5277" y="0"/>
            <a:ext cx="7385537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767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997235" cy="3226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567" y="548640"/>
            <a:ext cx="3413759" cy="50506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566362"/>
            <a:ext cx="3429000" cy="50329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78141"/>
            <a:ext cx="3997235" cy="347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3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909751" cy="38796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377" y="0"/>
            <a:ext cx="5255623" cy="3879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384" y="0"/>
            <a:ext cx="3151416" cy="38796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879668"/>
            <a:ext cx="4193177" cy="29783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577" y="3879668"/>
            <a:ext cx="4110445" cy="29783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109" y="3879668"/>
            <a:ext cx="3648891" cy="297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148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30537" cy="33702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491" y="0"/>
            <a:ext cx="5647510" cy="33702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280" y="3370217"/>
            <a:ext cx="5590903" cy="348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397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91397" y="1961153"/>
            <a:ext cx="8037342" cy="3242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*HĐ2: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Buổi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dục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xong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Hôm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xong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cơm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cơm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cơm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cơm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ngủ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Con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ngủ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dậy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Con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en-US" sz="1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n-US" sz="1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rộng: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8844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114"/>
            <a:ext cx="5894363" cy="54582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41" y="647114"/>
            <a:ext cx="6156960" cy="545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58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357</Words>
  <Application>Microsoft Office PowerPoint</Application>
  <PresentationFormat>Màn hình rộng</PresentationFormat>
  <Paragraphs>17</Paragraphs>
  <Slides>14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nhai pham</cp:lastModifiedBy>
  <cp:revision>17</cp:revision>
  <dcterms:created xsi:type="dcterms:W3CDTF">2019-09-24T15:26:10Z</dcterms:created>
  <dcterms:modified xsi:type="dcterms:W3CDTF">2026-01-15T05:50:28Z</dcterms:modified>
</cp:coreProperties>
</file>