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67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00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46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0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1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8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0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4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9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8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0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9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B9A15-42FF-4439-B739-E69B5A8642B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7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0" y="1676400"/>
            <a:ext cx="8077200" cy="1752600"/>
          </a:xfrm>
        </p:spPr>
        <p:txBody>
          <a:bodyPr>
            <a:prstTxWarp prst="textArchUp">
              <a:avLst>
                <a:gd name="adj" fmla="val 10495919"/>
              </a:avLst>
            </a:prstTxWarp>
            <a:noAutofit/>
          </a:bodyPr>
          <a:lstStyle/>
          <a:p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LĨNH VỰC PHÁT TRIỂN NHẬN THỨC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181600" cy="266700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MGL</a:t>
            </a:r>
          </a:p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-76200"/>
            <a:ext cx="274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XÃ HẢI HẬU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u="sng" dirty="0">
                <a:latin typeface="Times New Roman" pitchFamily="18" charset="0"/>
                <a:cs typeface="Times New Roman" pitchFamily="18" charset="0"/>
              </a:rPr>
              <a:t>TRƯỜNG MN </a:t>
            </a:r>
            <a:r>
              <a:rPr lang="vi-VN" u="sng" dirty="0">
                <a:latin typeface="Times New Roman" pitchFamily="18" charset="0"/>
                <a:cs typeface="Times New Roman" pitchFamily="18" charset="0"/>
              </a:rPr>
              <a:t>YÊN ĐỊNH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08211-F251-45BB-AF3A-9236DDF060F7}"/>
              </a:ext>
            </a:extLst>
          </p:cNvPr>
          <p:cNvSpPr txBox="1"/>
          <p:nvPr/>
        </p:nvSpPr>
        <p:spPr>
          <a:xfrm>
            <a:off x="3733800" y="624840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04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0"/>
            <a:ext cx="2376055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" t="10730" r="5937" b="14600"/>
          <a:stretch/>
        </p:blipFill>
        <p:spPr>
          <a:xfrm>
            <a:off x="2590800" y="0"/>
            <a:ext cx="37338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r="7982"/>
          <a:stretch/>
        </p:blipFill>
        <p:spPr>
          <a:xfrm>
            <a:off x="6539346" y="0"/>
            <a:ext cx="2604654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3576233"/>
            <a:ext cx="2818165" cy="3281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8" t="3039" r="25896"/>
          <a:stretch/>
        </p:blipFill>
        <p:spPr>
          <a:xfrm>
            <a:off x="2590800" y="3248590"/>
            <a:ext cx="2439635" cy="3505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248590"/>
            <a:ext cx="3333750" cy="36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2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r="8086"/>
          <a:stretch/>
        </p:blipFill>
        <p:spPr>
          <a:xfrm>
            <a:off x="0" y="3359727"/>
            <a:ext cx="3338949" cy="3498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3359726"/>
            <a:ext cx="3352800" cy="3498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3709" r="18507" b="4669"/>
          <a:stretch/>
        </p:blipFill>
        <p:spPr>
          <a:xfrm>
            <a:off x="6400800" y="3505201"/>
            <a:ext cx="2764399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r="8302"/>
          <a:stretch/>
        </p:blipFill>
        <p:spPr>
          <a:xfrm>
            <a:off x="3429001" y="-53686"/>
            <a:ext cx="2590800" cy="31778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464"/>
            <a:ext cx="3428999" cy="3127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-64944"/>
            <a:ext cx="3096491" cy="31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27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4939145" cy="3504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4191000" cy="3504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25238"/>
            <a:ext cx="4343400" cy="3332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4456"/>
            <a:ext cx="4828309" cy="33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C0A9ED-4CBB-4C7C-8888-7B6A664CF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88" y="3429000"/>
            <a:ext cx="4336212" cy="3429000"/>
          </a:xfrm>
          <a:prstGeom prst="rect">
            <a:avLst/>
          </a:prstGeom>
        </p:spPr>
      </p:pic>
      <p:pic>
        <p:nvPicPr>
          <p:cNvPr id="6" name="Picture 5" descr="A tree lined street&#10;&#10;Description automatically generated">
            <a:extLst>
              <a:ext uri="{FF2B5EF4-FFF2-40B4-BE49-F238E27FC236}">
                <a16:creationId xmlns:a16="http://schemas.microsoft.com/office/drawing/2014/main" id="{B8A4958A-73FC-4503-A75D-F2EA7AA27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89" y="0"/>
            <a:ext cx="4336212" cy="3304364"/>
          </a:xfrm>
          <a:prstGeom prst="rect">
            <a:avLst/>
          </a:prstGeom>
        </p:spPr>
      </p:pic>
      <p:pic>
        <p:nvPicPr>
          <p:cNvPr id="8" name="Picture 7" descr="A tree in front of a body of water&#10;&#10;Description automatically generated">
            <a:extLst>
              <a:ext uri="{FF2B5EF4-FFF2-40B4-BE49-F238E27FC236}">
                <a16:creationId xmlns:a16="http://schemas.microsoft.com/office/drawing/2014/main" id="{F4B0CCF9-5AC3-40A3-8A0F-552B29B12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2" y="3428999"/>
            <a:ext cx="4694297" cy="3428999"/>
          </a:xfrm>
          <a:prstGeom prst="rect">
            <a:avLst/>
          </a:prstGeom>
        </p:spPr>
      </p:pic>
      <p:pic>
        <p:nvPicPr>
          <p:cNvPr id="10" name="Picture 9" descr="A blurry photo of a tree&#10;&#10;Description automatically generated">
            <a:extLst>
              <a:ext uri="{FF2B5EF4-FFF2-40B4-BE49-F238E27FC236}">
                <a16:creationId xmlns:a16="http://schemas.microsoft.com/office/drawing/2014/main" id="{78317C14-C633-4B5A-9E0A-FAAF9CFD0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50" y="1"/>
            <a:ext cx="4731589" cy="329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1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1840772"/>
            <a:ext cx="6172200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effectLst/>
                <a:latin typeface="Times New Roman"/>
                <a:ea typeface="Calibri"/>
                <a:cs typeface="Times New Roman"/>
              </a:rPr>
              <a:t>*HĐ2:Luyện </a:t>
            </a:r>
            <a:r>
              <a:rPr lang="en-US" sz="3600" b="1" dirty="0" err="1">
                <a:effectLst/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600" b="1" dirty="0">
                <a:effectLst/>
                <a:latin typeface="Times New Roman"/>
                <a:ea typeface="Calibri"/>
                <a:cs typeface="Times New Roman"/>
              </a:rPr>
              <a:t>: </a:t>
            </a:r>
            <a:endParaRPr lang="en-US" sz="3600" dirty="0">
              <a:effectLst/>
              <a:latin typeface="Times New Roman"/>
              <a:ea typeface="Calibri"/>
              <a:cs typeface="Times New Roman"/>
            </a:endParaRPr>
          </a:p>
          <a:p>
            <a:r>
              <a:rPr lang="en-US" sz="3600" dirty="0">
                <a:effectLst/>
                <a:latin typeface="Times New Roman"/>
                <a:ea typeface="Times New Roman"/>
              </a:rPr>
              <a:t>- </a:t>
            </a:r>
            <a:r>
              <a:rPr lang="en-US" sz="3600" dirty="0" err="1">
                <a:effectLst/>
                <a:latin typeface="Times New Roman"/>
                <a:ea typeface="Times New Roman"/>
              </a:rPr>
              <a:t>Trò</a:t>
            </a:r>
            <a:r>
              <a:rPr lang="en-US" sz="3600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>
                <a:effectLst/>
                <a:latin typeface="Times New Roman"/>
                <a:ea typeface="Times New Roman"/>
              </a:rPr>
              <a:t>chơi</a:t>
            </a:r>
            <a:r>
              <a:rPr lang="en-US" sz="3600" dirty="0">
                <a:effectLst/>
                <a:latin typeface="Times New Roman"/>
                <a:ea typeface="Times New Roman"/>
              </a:rPr>
              <a:t>: “</a:t>
            </a:r>
            <a:r>
              <a:rPr lang="en-US" sz="3600" dirty="0" err="1">
                <a:latin typeface="Times New Roman"/>
                <a:ea typeface="Times New Roman"/>
              </a:rPr>
              <a:t>Bé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nào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giỏi</a:t>
            </a:r>
            <a:r>
              <a:rPr lang="en-US" sz="3600" dirty="0">
                <a:effectLst/>
                <a:latin typeface="Times New Roman"/>
                <a:ea typeface="Times New Roman"/>
              </a:rPr>
              <a:t>”: </a:t>
            </a:r>
            <a:endParaRPr lang="en-US" sz="3600" dirty="0"/>
          </a:p>
        </p:txBody>
      </p:sp>
      <p:pic>
        <p:nvPicPr>
          <p:cNvPr id="3" name="Nhạc TCVĐ.mp3">
            <a:hlinkClick r:id="" action="ppaction://media"/>
            <a:extLst>
              <a:ext uri="{FF2B5EF4-FFF2-40B4-BE49-F238E27FC236}">
                <a16:creationId xmlns:a16="http://schemas.microsoft.com/office/drawing/2014/main" id="{D1C6CC58-03B9-4EFC-B360-850ED8E50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4343400"/>
            <a:ext cx="609600" cy="6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4BAFB0-5858-4DDB-8F4A-9725EDE43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95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634BC6-5845-42A9-95BF-971D28EFD527}"/>
              </a:ext>
            </a:extLst>
          </p:cNvPr>
          <p:cNvSpPr txBox="1"/>
          <p:nvPr/>
        </p:nvSpPr>
        <p:spPr>
          <a:xfrm>
            <a:off x="1524000" y="5181600"/>
            <a:ext cx="7315200" cy="1219200"/>
          </a:xfrm>
          <a:prstGeom prst="rect">
            <a:avLst/>
          </a:prstGeom>
          <a:noFill/>
        </p:spPr>
        <p:txBody>
          <a:bodyPr wrap="none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" name="ConVeVaConKien-BaoTram_5fa9">
            <a:hlinkClick r:id="" action="ppaction://media"/>
            <a:extLst>
              <a:ext uri="{FF2B5EF4-FFF2-40B4-BE49-F238E27FC236}">
                <a16:creationId xmlns:a16="http://schemas.microsoft.com/office/drawing/2014/main" id="{85C17373-8E8E-42B9-B0FC-6E8BD30A9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2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653975"/>
            <a:ext cx="64770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effectLst/>
                <a:latin typeface="Times New Roman"/>
                <a:ea typeface="Calibri"/>
                <a:cs typeface="Times New Roman"/>
              </a:rPr>
              <a:t>1.Ổn định tổ chức: 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600">
                <a:effectLst/>
                <a:latin typeface="Times New Roman"/>
                <a:ea typeface="Calibri"/>
                <a:cs typeface="Times New Roman"/>
              </a:rPr>
              <a:t>Cô và trẻ</a:t>
            </a:r>
            <a:r>
              <a:rPr lang="en-US" sz="3600">
                <a:effectLst/>
                <a:latin typeface="Times New Roman"/>
                <a:ea typeface="Times New Roman"/>
                <a:cs typeface="Times New Roman"/>
              </a:rPr>
              <a:t> hát bài:“Mùa hè đến”. 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600">
                <a:effectLst/>
                <a:latin typeface="Times New Roman"/>
                <a:ea typeface="Times New Roman"/>
                <a:cs typeface="Times New Roman"/>
              </a:rPr>
              <a:t>TC về nội dung bài hát.</a:t>
            </a:r>
            <a:endParaRPr lang="en-US" sz="36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MuaHeDen-V.A-318078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0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37508" y="1757672"/>
            <a:ext cx="622069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3600" b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*HĐ1: Khám phá mùa hè:</a:t>
            </a:r>
          </a:p>
          <a:p>
            <a:pPr lvl="0" algn="just">
              <a:lnSpc>
                <a:spcPct val="115000"/>
              </a:lnSpc>
            </a:pPr>
            <a:r>
              <a:rPr lang="en-US" sz="36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Chơi trò chơi “Ô màu bí mật”</a:t>
            </a:r>
          </a:p>
        </p:txBody>
      </p:sp>
    </p:spTree>
    <p:extLst>
      <p:ext uri="{BB962C8B-B14F-4D97-AF65-F5344CB8AC3E}">
        <p14:creationId xmlns:p14="http://schemas.microsoft.com/office/powerpoint/2010/main" val="1569441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3962400"/>
            <a:ext cx="4637313" cy="2884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962400"/>
            <a:ext cx="4499429" cy="2884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" y="762000"/>
            <a:ext cx="4615543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62000"/>
            <a:ext cx="4499429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9401" y="39914"/>
            <a:ext cx="556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rgbClr val="0070C0"/>
                </a:solidFill>
              </a:rPr>
              <a:t>Ô MÀU BÍ MẬT</a:t>
            </a:r>
          </a:p>
        </p:txBody>
      </p:sp>
      <p:pic>
        <p:nvPicPr>
          <p:cNvPr id="3" name="Picture 2" descr="A picture containing sitting, green, food, table&#10;&#10;Description automatically generated">
            <a:extLst>
              <a:ext uri="{FF2B5EF4-FFF2-40B4-BE49-F238E27FC236}">
                <a16:creationId xmlns:a16="http://schemas.microsoft.com/office/drawing/2014/main" id="{D06DADBB-DE70-4605-A985-D9FD6F9E1B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72" y="0"/>
            <a:ext cx="9219744" cy="6959680"/>
          </a:xfrm>
          <a:prstGeom prst="rect">
            <a:avLst/>
          </a:prstGeom>
        </p:spPr>
      </p:pic>
      <p:pic>
        <p:nvPicPr>
          <p:cNvPr id="4" name="Tieng-ve-keu-www_yeualo_com">
            <a:hlinkClick r:id="" action="ppaction://media"/>
            <a:extLst>
              <a:ext uri="{FF2B5EF4-FFF2-40B4-BE49-F238E27FC236}">
                <a16:creationId xmlns:a16="http://schemas.microsoft.com/office/drawing/2014/main" id="{35507B4F-DDC6-4074-A8E8-68BDED764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7146925" y="6232525"/>
            <a:ext cx="549275" cy="5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9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6988"/>
            <a:ext cx="913923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4" y="0"/>
            <a:ext cx="91821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1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6988"/>
            <a:ext cx="913923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9155114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0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6988"/>
            <a:ext cx="913923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55441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2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76" y="-2357"/>
            <a:ext cx="4831124" cy="3235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3399934"/>
            <a:ext cx="47625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47"/>
            <a:ext cx="4191000" cy="32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"/>
            <a:ext cx="5257800" cy="687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854"/>
            <a:ext cx="4038600" cy="68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92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104</Words>
  <Application>Microsoft Office PowerPoint</Application>
  <PresentationFormat>Trình chiếu Trên màn hình (4:3)</PresentationFormat>
  <Paragraphs>17</Paragraphs>
  <Slides>15</Slides>
  <Notes>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LĨNH VỰC PHÁT TRIỂN NHẬN THỨC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</dc:title>
  <dc:creator>All users Win7 x86</dc:creator>
  <cp:lastModifiedBy>nhai pham</cp:lastModifiedBy>
  <cp:revision>20</cp:revision>
  <dcterms:created xsi:type="dcterms:W3CDTF">2019-04-22T06:53:06Z</dcterms:created>
  <dcterms:modified xsi:type="dcterms:W3CDTF">2026-01-16T05:40:51Z</dcterms:modified>
</cp:coreProperties>
</file>