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9C3-9CB1-4C18-BFCC-103F9A801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202B-6C20-4172-906C-3095903A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7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9C3-9CB1-4C18-BFCC-103F9A801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202B-6C20-4172-906C-3095903A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1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9C3-9CB1-4C18-BFCC-103F9A801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202B-6C20-4172-906C-3095903A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9C3-9CB1-4C18-BFCC-103F9A801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202B-6C20-4172-906C-3095903A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9C3-9CB1-4C18-BFCC-103F9A801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202B-6C20-4172-906C-3095903A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5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9C3-9CB1-4C18-BFCC-103F9A801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202B-6C20-4172-906C-3095903A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5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9C3-9CB1-4C18-BFCC-103F9A801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202B-6C20-4172-906C-3095903A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6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9C3-9CB1-4C18-BFCC-103F9A801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202B-6C20-4172-906C-3095903A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5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9C3-9CB1-4C18-BFCC-103F9A801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202B-6C20-4172-906C-3095903A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5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9C3-9CB1-4C18-BFCC-103F9A801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202B-6C20-4172-906C-3095903A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9C3-9CB1-4C18-BFCC-103F9A801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202B-6C20-4172-906C-3095903A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69C3-9CB1-4C18-BFCC-103F9A80160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B202B-6C20-4172-906C-3095903A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6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696200" cy="1371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LĨNH VỰC PHÁT TRIỂN NHẬN THỨC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858000" cy="26670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ác</a:t>
            </a:r>
            <a:r>
              <a:rPr lang="en-US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nguồn</a:t>
            </a:r>
            <a:r>
              <a:rPr lang="en-US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nước</a:t>
            </a:r>
            <a:r>
              <a:rPr lang="en-US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lợi</a:t>
            </a:r>
            <a:r>
              <a:rPr lang="en-US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ích</a:t>
            </a:r>
            <a:r>
              <a:rPr lang="en-US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nước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MGL</a:t>
            </a:r>
          </a:p>
          <a:p>
            <a:pPr algn="l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25-30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-76200"/>
            <a:ext cx="2747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XÃ HẢI HẬU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TRƯỜNG MN </a:t>
            </a:r>
            <a:r>
              <a:rPr lang="vi-VN" u="sng">
                <a:latin typeface="Times New Roman" pitchFamily="18" charset="0"/>
                <a:cs typeface="Times New Roman" pitchFamily="18" charset="0"/>
              </a:rPr>
              <a:t>YÊN ĐỊNH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1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332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76799" cy="3324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24226"/>
            <a:ext cx="4876799" cy="3526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24225"/>
            <a:ext cx="4267200" cy="352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"/>
          <a:stretch/>
        </p:blipFill>
        <p:spPr>
          <a:xfrm>
            <a:off x="-6928" y="3321627"/>
            <a:ext cx="9150927" cy="3598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/>
          <a:stretch/>
        </p:blipFill>
        <p:spPr>
          <a:xfrm>
            <a:off x="0" y="0"/>
            <a:ext cx="9144000" cy="33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4717473" cy="3538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3295650"/>
            <a:ext cx="4724400" cy="3562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7" y="0"/>
            <a:ext cx="4412673" cy="3295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7" y="3288722"/>
            <a:ext cx="4492335" cy="35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1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673" y="2456389"/>
            <a:ext cx="62484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1.Ổn định tổ chức: </a:t>
            </a:r>
            <a:endParaRPr lang="en-US" sz="320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Cho trẻ đọc bài thơ</a:t>
            </a:r>
            <a:r>
              <a:rPr lang="en-US" sz="320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“Mưa”.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320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Trò chuyện về nội dung bài thơ</a:t>
            </a:r>
            <a:endParaRPr lang="en-US" sz="320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896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8473" y="2438400"/>
            <a:ext cx="6400800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2.Phương pháp, hình thức tổ chức:</a:t>
            </a:r>
            <a:endParaRPr lang="en-US" sz="320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*HĐ1: </a:t>
            </a:r>
            <a:r>
              <a:rPr lang="en-US" sz="320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Tìm hiểu về một số nguồn nước, ích lợi của nước</a:t>
            </a:r>
            <a:endParaRPr lang="en-US" sz="320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240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0"/>
            <a:ext cx="9171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1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5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8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8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1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9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83</Words>
  <Application>Microsoft Office PowerPoint</Application>
  <PresentationFormat>Trình chiếu Trên màn hình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LĨNH VỰC PHÁT TRIỂN NHẬN THỨC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</dc:title>
  <dc:creator>All users Win7 x86</dc:creator>
  <cp:lastModifiedBy>nhai pham</cp:lastModifiedBy>
  <cp:revision>9</cp:revision>
  <dcterms:created xsi:type="dcterms:W3CDTF">2019-04-01T06:29:24Z</dcterms:created>
  <dcterms:modified xsi:type="dcterms:W3CDTF">2026-01-16T05:43:14Z</dcterms:modified>
</cp:coreProperties>
</file>