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98" r:id="rId11"/>
    <p:sldId id="289" r:id="rId12"/>
    <p:sldId id="275" r:id="rId13"/>
    <p:sldId id="278" r:id="rId14"/>
    <p:sldId id="272" r:id="rId15"/>
    <p:sldId id="259" r:id="rId16"/>
    <p:sldId id="261" r:id="rId17"/>
    <p:sldId id="262" r:id="rId18"/>
    <p:sldId id="263" r:id="rId19"/>
    <p:sldId id="267" r:id="rId20"/>
    <p:sldId id="268" r:id="rId21"/>
    <p:sldId id="269" r:id="rId22"/>
    <p:sldId id="270" r:id="rId23"/>
    <p:sldId id="271" r:id="rId24"/>
    <p:sldId id="274" r:id="rId25"/>
    <p:sldId id="273" r:id="rId26"/>
    <p:sldId id="290" r:id="rId27"/>
    <p:sldId id="291" r:id="rId28"/>
    <p:sldId id="299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A"/>
    <a:srgbClr val="008BBC"/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2.xml"/><Relationship Id="rId5" Type="http://schemas.openxmlformats.org/officeDocument/2006/relationships/slide" Target="slide23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281" b="7771"/>
          <a:stretch>
            <a:fillRect/>
          </a:stretch>
        </p:blipFill>
        <p:spPr>
          <a:xfrm>
            <a:off x="0" y="7938"/>
            <a:ext cx="122428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0800" y="609601"/>
            <a:ext cx="94488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    ỦY BAN NHÂN DÂN QUẬN </a:t>
            </a:r>
            <a:r>
              <a:rPr lang="vi-V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HẢI HẬU</a:t>
            </a:r>
            <a:b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     TRUỜNG MẦM NON</a:t>
            </a:r>
            <a:r>
              <a:rPr lang="vi-V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 YÊN ĐỊNH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879600" y="2344271"/>
            <a:ext cx="90424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3 - 4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25-30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viên: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D9F4F7-652D-6111-FA60-83A342958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17" y="1538779"/>
            <a:ext cx="1325171" cy="12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0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5" y="-9378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75200" y="1127126"/>
            <a:ext cx="258917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016000" y="685800"/>
            <a:ext cx="10261600" cy="1447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 dirty="0">
              <a:solidFill>
                <a:srgbClr val="FF3300"/>
              </a:solidFill>
            </a:endParaRPr>
          </a:p>
          <a:p>
            <a:pPr algn="ctr"/>
            <a:r>
              <a:rPr lang="en-US" b="1" dirty="0" err="1">
                <a:solidFill>
                  <a:srgbClr val="0000FF"/>
                </a:solidFill>
              </a:rPr>
              <a:t>Số</a:t>
            </a:r>
            <a:r>
              <a:rPr lang="en-US" b="1" dirty="0">
                <a:solidFill>
                  <a:srgbClr val="0000FF"/>
                </a:solidFill>
              </a:rPr>
              <a:t> 5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một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nét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ngang</a:t>
            </a:r>
            <a:r>
              <a:rPr lang="en-US" b="1" dirty="0">
                <a:solidFill>
                  <a:srgbClr val="0000FF"/>
                </a:solidFill>
              </a:rPr>
              <a:t> ,</a:t>
            </a:r>
            <a:r>
              <a:rPr lang="en-US" b="1" dirty="0" err="1">
                <a:solidFill>
                  <a:srgbClr val="0000FF"/>
                </a:solidFill>
              </a:rPr>
              <a:t>một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nét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vi-VN" b="1" dirty="0">
                <a:solidFill>
                  <a:srgbClr val="0000FF"/>
                </a:solidFill>
              </a:rPr>
              <a:t>thẳ</a:t>
            </a:r>
            <a:r>
              <a:rPr lang="en-US" b="1" dirty="0">
                <a:solidFill>
                  <a:srgbClr val="0000FF"/>
                </a:solidFill>
              </a:rPr>
              <a:t>ng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1 </a:t>
            </a:r>
            <a:r>
              <a:rPr lang="en-US" b="1" dirty="0" err="1">
                <a:solidFill>
                  <a:srgbClr val="0000FF"/>
                </a:solidFill>
              </a:rPr>
              <a:t>nét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cong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hở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bên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trái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77A75-196E-D5D5-C7F4-F487D33E0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5" y="279140"/>
            <a:ext cx="1520286" cy="1916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ADE5EF-193C-AEFC-44AC-CC80A647E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87" y="279143"/>
            <a:ext cx="1520286" cy="1916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AC2EB-A1D9-3DDC-12A0-AA38DF09D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79" y="279142"/>
            <a:ext cx="1520286" cy="1916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A85318-220F-9AFF-CE07-A66E35460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71" y="279142"/>
            <a:ext cx="1520286" cy="1916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0E2B86-FF2F-E886-ED3B-F81339D98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63" y="279141"/>
            <a:ext cx="1520286" cy="1916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887BB7-8D37-D164-9DD0-E311BC956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55" y="279140"/>
            <a:ext cx="1520286" cy="19165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935B83-29E3-314E-BFE3-32E19A662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47" y="288409"/>
            <a:ext cx="1520286" cy="19165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DD8F1B6-4C99-FD3D-FDD1-C58D63F16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23093"/>
            <a:ext cx="1520286" cy="19165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6723E5-6EFC-4CAF-E33D-1C3FCC363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3" y="2323096"/>
            <a:ext cx="1520286" cy="19165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5895DB4-61DD-1097-0C93-D8E602F29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85" y="2323095"/>
            <a:ext cx="1520286" cy="19165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00C7A28-29F5-22EB-BC96-BB8184F7D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7" y="2323095"/>
            <a:ext cx="1520286" cy="19165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0D487F-7A47-FF2A-7CA5-184CF0989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69" y="2323094"/>
            <a:ext cx="1520286" cy="19165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AC0FAC6-528F-C795-CD3A-CFCC3C3C6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161" y="2323093"/>
            <a:ext cx="1520286" cy="19165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58C154A-9F3A-FCB0-3F11-D59A4D470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53" y="2332362"/>
            <a:ext cx="1520286" cy="19165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7A95F2-0031-9D7F-3E7F-40D9FA57B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74622"/>
            <a:ext cx="1520286" cy="19165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22BCB5-644C-6050-EBCE-7C3E9C612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3" y="4474625"/>
            <a:ext cx="1520286" cy="19165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9162F2F-3A3A-BD77-078E-2D11DC57E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85" y="4474624"/>
            <a:ext cx="1520286" cy="19165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587CCE0-80E4-3F69-5D21-DF5FAB581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7" y="4474624"/>
            <a:ext cx="1520286" cy="19165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AFA16DE-50A8-90AD-E688-CC50411ED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69" y="4474623"/>
            <a:ext cx="1520286" cy="1916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70F4AC2-F5F3-F660-EBB1-4BDA43B21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161" y="4474622"/>
            <a:ext cx="1520286" cy="1916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4F9830A-0103-7545-A997-9985A8C6D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53" y="4483891"/>
            <a:ext cx="1520286" cy="19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"/>
                            </p:stCondLst>
                            <p:childTnLst>
                              <p:par>
                                <p:cTn id="3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96E149-F27D-C690-559C-A577DE13B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2" y="38719"/>
            <a:ext cx="1687961" cy="1739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4705E3-BE68-AA05-418A-DFEE5890F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11" y="38720"/>
            <a:ext cx="1687961" cy="1739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BBF314-3411-97EB-0F6D-E877BEE2C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84" y="38720"/>
            <a:ext cx="1687961" cy="1739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135140-3111-6EE9-005E-CBEA52B2F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57" y="38720"/>
            <a:ext cx="1687961" cy="1739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6C35DC-E90A-0B6F-2B0B-0978A576E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03" y="38720"/>
            <a:ext cx="1687961" cy="1739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86A57D-3C84-EC21-79AC-FD22A99EE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10" y="38720"/>
            <a:ext cx="1687961" cy="1739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844E5E-7320-1BAD-0767-5BE631F45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17" y="38719"/>
            <a:ext cx="1687961" cy="1739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F3C692-144C-E40A-A692-6382FA32C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4" y="1634437"/>
            <a:ext cx="1687961" cy="1739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E2FA5-487D-B2FA-3E12-93DFD989E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99" y="1634438"/>
            <a:ext cx="1687961" cy="173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FB3162-6707-3A13-3E91-A14E28D4E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72" y="1634438"/>
            <a:ext cx="1687961" cy="1739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B3D72-388F-B635-D760-8019F9959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45" y="1634438"/>
            <a:ext cx="1687961" cy="1739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F01418-ADF6-2B15-4DA7-AEF5CEACD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91" y="1634438"/>
            <a:ext cx="1687961" cy="17394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F85492-B37F-3B1F-3CEB-D0ADB924D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98" y="1634438"/>
            <a:ext cx="1687961" cy="1739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BBCD37-4401-4F4A-A256-EBAA04B00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05" y="1634437"/>
            <a:ext cx="1687961" cy="1739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CC550C-EE39-1D97-916F-7C4575146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2" y="3239120"/>
            <a:ext cx="1687961" cy="17394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DD7629-E568-03FB-08E2-6E171FD2E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41" y="3239121"/>
            <a:ext cx="1687961" cy="17394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9854FD-F4CE-EF34-F2E8-6A205A2EF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14" y="3239121"/>
            <a:ext cx="1687961" cy="17394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3188D1-D135-305A-0524-42B36332D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87" y="3239121"/>
            <a:ext cx="1687961" cy="17394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409B8C-9755-0444-8FFF-8AF6460D17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33" y="3239121"/>
            <a:ext cx="1687961" cy="1739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80847F-5E49-7AA7-6B76-01E490BC1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40" y="3239121"/>
            <a:ext cx="1687961" cy="1739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52750F-8F22-D589-4025-1BC759E23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47" y="3239120"/>
            <a:ext cx="1687961" cy="17394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67C806-4794-5C28-8351-0E829012BE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2" y="4969578"/>
            <a:ext cx="1687961" cy="1739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564708-ADE9-110B-D9BD-4D5A3B5A5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41" y="4969579"/>
            <a:ext cx="1687961" cy="17394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CC85C8-33D3-3041-AB03-FF5095819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14" y="4969579"/>
            <a:ext cx="1687961" cy="17394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E78F8A-E790-01D3-66A5-03CE381CA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87" y="4969579"/>
            <a:ext cx="1687961" cy="17394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8E960B-74F8-894E-A7F0-F9E17486E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33" y="4969579"/>
            <a:ext cx="1687961" cy="17394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B79B4D7-A0E5-7D1C-A369-2C061F63C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40" y="4969579"/>
            <a:ext cx="1687961" cy="17394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3EE436E-E0B8-26F5-27D0-FFB209400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47" y="4969578"/>
            <a:ext cx="1687961" cy="17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"/>
                            </p:stCondLst>
                            <p:childTnLst>
                              <p:par>
                                <p:cTn id="3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0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5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00"/>
                            </p:stCondLst>
                            <p:childTnLst>
                              <p:par>
                                <p:cTn id="4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9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00"/>
                            </p:stCondLst>
                            <p:childTnLst>
                              <p:par>
                                <p:cTn id="4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2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000"/>
                            </p:stCondLst>
                            <p:childTnLst>
                              <p:par>
                                <p:cTn id="4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000"/>
                            </p:stCondLst>
                            <p:childTnLst>
                              <p:par>
                                <p:cTn id="4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8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3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000"/>
                            </p:stCondLst>
                            <p:childTnLst>
                              <p:par>
                                <p:cTn id="5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768" y="-58615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0" b="1" dirty="0">
                <a:ln w="0"/>
                <a:solidFill>
                  <a:srgbClr val="00ADE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725</Words>
  <Application>Microsoft Office PowerPoint</Application>
  <PresentationFormat>Màn hình rộng</PresentationFormat>
  <Paragraphs>87</Paragraphs>
  <Slides>29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nhai pham</cp:lastModifiedBy>
  <cp:revision>66</cp:revision>
  <dcterms:created xsi:type="dcterms:W3CDTF">2017-10-28T06:42:00Z</dcterms:created>
  <dcterms:modified xsi:type="dcterms:W3CDTF">2026-01-16T05:28:14Z</dcterms:modified>
</cp:coreProperties>
</file>