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9" r:id="rId4"/>
    <p:sldId id="286" r:id="rId5"/>
    <p:sldId id="291" r:id="rId6"/>
    <p:sldId id="290" r:id="rId7"/>
    <p:sldId id="271" r:id="rId8"/>
    <p:sldId id="292" r:id="rId9"/>
    <p:sldId id="278" r:id="rId10"/>
    <p:sldId id="293" r:id="rId11"/>
    <p:sldId id="294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28841-A83C-451F-9422-1049D319A4B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6825D-D1E6-4856-9F96-BCA7DCC1B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DBAB-F31D-4F0B-AFEE-EC6EBF3AB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6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1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2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4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2655-ECF9-4980-A2CF-20617A3EA74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99765" y="3802227"/>
            <a:ext cx="6420256" cy="2362200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Đề tài: sắp xếp theo quy tắc</a:t>
            </a:r>
          </a:p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20 - 25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Kiều Thu Thủy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882" y="2353095"/>
            <a:ext cx="7574961" cy="111609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vi-VN" sz="8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Hoạt động làm quen với Toán</a:t>
            </a:r>
            <a:endParaRPr lang="en-US" sz="80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26101-9EF3-4282-8300-1555421575E6}"/>
              </a:ext>
            </a:extLst>
          </p:cNvPr>
          <p:cNvSpPr txBox="1"/>
          <p:nvPr/>
        </p:nvSpPr>
        <p:spPr>
          <a:xfrm>
            <a:off x="0" y="565666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MN TRÀNG 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7BA19-36BC-441D-81D5-E24E57A13FBA}"/>
              </a:ext>
            </a:extLst>
          </p:cNvPr>
          <p:cNvSpPr txBox="1"/>
          <p:nvPr/>
        </p:nvSpPr>
        <p:spPr>
          <a:xfrm>
            <a:off x="5181601" y="629645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B272D-3190-4B72-9925-ED494532A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41" y="614782"/>
            <a:ext cx="1143297" cy="10681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6169" y="1359725"/>
            <a:ext cx="90043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0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3AD78-07BC-4865-B977-EDEBFA419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9257"/>
          <a:stretch/>
        </p:blipFill>
        <p:spPr>
          <a:xfrm rot="16200000">
            <a:off x="1300440" y="4711624"/>
            <a:ext cx="1985680" cy="1489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268976-8D80-4332-A217-E812F5DD1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" y="787886"/>
            <a:ext cx="1321612" cy="1985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F8D0E-253E-4177-B6EF-5826E64A3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48" y="787886"/>
            <a:ext cx="1489261" cy="19856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BB8464-5CF6-4EEB-BC72-DF9C5A540E43}"/>
              </a:ext>
            </a:extLst>
          </p:cNvPr>
          <p:cNvSpPr/>
          <p:nvPr/>
        </p:nvSpPr>
        <p:spPr>
          <a:xfrm>
            <a:off x="33617" y="118215"/>
            <a:ext cx="1640542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8B94E4-6C46-4D14-9ACF-0762636DD0A1}"/>
              </a:ext>
            </a:extLst>
          </p:cNvPr>
          <p:cNvSpPr/>
          <p:nvPr/>
        </p:nvSpPr>
        <p:spPr>
          <a:xfrm>
            <a:off x="-53788" y="3557493"/>
            <a:ext cx="1640542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6AD622-8FB9-476C-A946-025E6CBDD31C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C24690E-76ED-4FC6-BBEF-7CA2D8313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" y="4463415"/>
            <a:ext cx="1321612" cy="19856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E54D4F-E81A-4355-BCBD-DB51D7286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9257"/>
          <a:stretch/>
        </p:blipFill>
        <p:spPr>
          <a:xfrm rot="16200000">
            <a:off x="4323007" y="4711624"/>
            <a:ext cx="1985680" cy="14892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64907D-3590-42F1-A347-C3B903D0B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49" y="4463415"/>
            <a:ext cx="1321612" cy="1985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AF8FED-F07F-4333-8101-18C0C8F0E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9257"/>
          <a:stretch/>
        </p:blipFill>
        <p:spPr>
          <a:xfrm rot="16200000">
            <a:off x="7344894" y="4711624"/>
            <a:ext cx="1985680" cy="14892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2387DD-DB42-4041-893C-FBD50092C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54" y="4463415"/>
            <a:ext cx="1321612" cy="1985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B1C94A-2296-48BC-A568-8F5BB5F6A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9257"/>
          <a:stretch/>
        </p:blipFill>
        <p:spPr>
          <a:xfrm rot="16200000">
            <a:off x="10362636" y="4711623"/>
            <a:ext cx="1985680" cy="1489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053435-4698-4AA0-BE11-ACD3EEA8E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99" y="4463415"/>
            <a:ext cx="1321612" cy="1985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548B31-5926-4A0C-AD94-D6CF1DFA7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49" y="787886"/>
            <a:ext cx="1321612" cy="1985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0DC615-72C2-413F-869A-8C01A69D3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27" y="787886"/>
            <a:ext cx="1489261" cy="19856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A0AE3F-4C2C-43AB-B460-8FC9E8894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54" y="787886"/>
            <a:ext cx="1321612" cy="19856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2E23B-B064-48C4-B19A-445A88044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32" y="787886"/>
            <a:ext cx="1489261" cy="19856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1C20BD-115F-41E8-B5FA-06592B793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91" y="787886"/>
            <a:ext cx="1321612" cy="19856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60F4FB-1785-4721-9695-2C8B48EEE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69" y="787886"/>
            <a:ext cx="1489261" cy="198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8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B8F93A-7F9A-4D64-AD98-7E6CA98F0B8F}"/>
              </a:ext>
            </a:extLst>
          </p:cNvPr>
          <p:cNvSpPr/>
          <p:nvPr/>
        </p:nvSpPr>
        <p:spPr>
          <a:xfrm>
            <a:off x="3339353" y="1607864"/>
            <a:ext cx="7086600" cy="1307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“Trang trí đạo cụ”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Trẻ về bàn trang trí đạo cụ.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ang An mai truong xanh yeu thuong beat">
            <a:hlinkClick r:id="" action="ppaction://media"/>
            <a:extLst>
              <a:ext uri="{FF2B5EF4-FFF2-40B4-BE49-F238E27FC236}">
                <a16:creationId xmlns:a16="http://schemas.microsoft.com/office/drawing/2014/main" id="{806D06D2-7F68-41F6-B33E-A92CFAB7E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260B1F-191C-4F58-9EF5-2DD8B3C72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263718" cy="685495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B80A9-A9A8-416E-950A-6A3FEA6FDA84}"/>
              </a:ext>
            </a:extLst>
          </p:cNvPr>
          <p:cNvSpPr txBox="1"/>
          <p:nvPr/>
        </p:nvSpPr>
        <p:spPr>
          <a:xfrm>
            <a:off x="3379694" y="5217458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good bye">
            <a:hlinkClick r:id="" action="ppaction://media"/>
            <a:extLst>
              <a:ext uri="{FF2B5EF4-FFF2-40B4-BE49-F238E27FC236}">
                <a16:creationId xmlns:a16="http://schemas.microsoft.com/office/drawing/2014/main" id="{E26A33EE-59EF-4B7B-9376-9A38D3A1D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177" y="6159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5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164" y="1725706"/>
            <a:ext cx="8229600" cy="8113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b="1" dirty="0"/>
              <a:t>1. Ổn định tổ chức: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D9FD25-39FA-4A4D-9732-84BB46CBBAD7}"/>
              </a:ext>
            </a:extLst>
          </p:cNvPr>
          <p:cNvSpPr/>
          <p:nvPr/>
        </p:nvSpPr>
        <p:spPr>
          <a:xfrm>
            <a:off x="2940424" y="2754046"/>
            <a:ext cx="6096000" cy="580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Cô và trẻ cùng đọc vè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5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95400"/>
            <a:ext cx="8229600" cy="1143000"/>
          </a:xfrm>
        </p:spPr>
        <p:txBody>
          <a:bodyPr>
            <a:normAutofit/>
          </a:bodyPr>
          <a:lstStyle/>
          <a:p>
            <a:r>
              <a:rPr lang="vi-VN" sz="3900" b="1" dirty="0"/>
              <a:t>2. Phương pháp- hình thức tổ chức:</a:t>
            </a:r>
            <a:endParaRPr lang="en-US" sz="39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58701" y="2536285"/>
            <a:ext cx="6822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* Nhận ra quy tắc sắp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xếp 2 đối tượng: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nhạc vỗ đệm">
            <a:hlinkClick r:id="" action="ppaction://media"/>
            <a:extLst>
              <a:ext uri="{FF2B5EF4-FFF2-40B4-BE49-F238E27FC236}">
                <a16:creationId xmlns:a16="http://schemas.microsoft.com/office/drawing/2014/main" id="{F8FB99A7-E0A3-4877-94CA-E55E07851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8207" y="3711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0140" y="2351782"/>
            <a:ext cx="8130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Dạy trẻ cách sắp xếp theo quy tắc 2 đối tượng: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nhạc vỗ đệm">
            <a:hlinkClick r:id="" action="ppaction://media"/>
            <a:extLst>
              <a:ext uri="{FF2B5EF4-FFF2-40B4-BE49-F238E27FC236}">
                <a16:creationId xmlns:a16="http://schemas.microsoft.com/office/drawing/2014/main" id="{F8FB99A7-E0A3-4877-94CA-E55E07851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0842" y="5147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6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C18D3-50DA-47F4-98BC-84A4F338F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6222903" y="862179"/>
            <a:ext cx="4731968" cy="4117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75A40-0B9F-4DA2-A348-16639D32EF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1129553" y="993563"/>
            <a:ext cx="3904477" cy="40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3BF75-3924-4636-9153-371CCEEC3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2099138" y="2348753"/>
            <a:ext cx="1931625" cy="1680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83EC9-BAB9-41DC-AE7B-47239DF810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277906" y="2362131"/>
            <a:ext cx="1593837" cy="1667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EB6C5-5BFA-4BC9-8BD4-768816DCC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6156801" y="2348753"/>
            <a:ext cx="1931625" cy="1680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CF608-29F8-4111-8868-031A1815F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4236954" y="2375509"/>
            <a:ext cx="1593837" cy="1667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AE283-AAD2-4A2B-BB96-6CA8457CA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10092494" y="2355442"/>
            <a:ext cx="1931625" cy="1680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32874-E94B-4C62-9484-69DA8CE76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8306989" y="2382371"/>
            <a:ext cx="1593837" cy="16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2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54792D-A9CB-47C9-9DAB-4CD2E20C2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16" cy="6858000"/>
          </a:xfrm>
          <a:prstGeom prst="rect">
            <a:avLst/>
          </a:prstGeom>
        </p:spPr>
      </p:pic>
      <p:pic>
        <p:nvPicPr>
          <p:cNvPr id="11" name="nhạc vỗ đệm">
            <a:hlinkClick r:id="" action="ppaction://media"/>
            <a:extLst>
              <a:ext uri="{FF2B5EF4-FFF2-40B4-BE49-F238E27FC236}">
                <a16:creationId xmlns:a16="http://schemas.microsoft.com/office/drawing/2014/main" id="{4A13F746-BBFA-488F-A6DD-59D5D2B2E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926" y="4699560"/>
            <a:ext cx="487363" cy="487363"/>
          </a:xfrm>
          <a:prstGeom prst="rect">
            <a:avLst/>
          </a:prstGeom>
        </p:spPr>
      </p:pic>
      <p:pic>
        <p:nvPicPr>
          <p:cNvPr id="4" name="nhạc vỗ đệm">
            <a:hlinkClick r:id="" action="ppaction://media"/>
            <a:extLst>
              <a:ext uri="{FF2B5EF4-FFF2-40B4-BE49-F238E27FC236}">
                <a16:creationId xmlns:a16="http://schemas.microsoft.com/office/drawing/2014/main" id="{DD79FB45-C567-4787-967A-25AB4DD9D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4620" y="4699560"/>
            <a:ext cx="487363" cy="487363"/>
          </a:xfrm>
          <a:prstGeom prst="rect">
            <a:avLst/>
          </a:prstGeom>
        </p:spPr>
      </p:pic>
      <p:pic>
        <p:nvPicPr>
          <p:cNvPr id="7" name="nhạc vỗ đệm">
            <a:hlinkClick r:id="" action="ppaction://media"/>
            <a:extLst>
              <a:ext uri="{FF2B5EF4-FFF2-40B4-BE49-F238E27FC236}">
                <a16:creationId xmlns:a16="http://schemas.microsoft.com/office/drawing/2014/main" id="{5043A686-9E50-4E59-B830-877B58A97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1068" y="4699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3BF75-3924-4636-9153-371CCEEC3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2099138" y="2348753"/>
            <a:ext cx="1931625" cy="1680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83EC9-BAB9-41DC-AE7B-47239DF810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277906" y="2362131"/>
            <a:ext cx="1593837" cy="1667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EB6C5-5BFA-4BC9-8BD4-768816DCC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6156801" y="2348753"/>
            <a:ext cx="1931625" cy="1680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CF608-29F8-4111-8868-031A1815F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4236954" y="2375509"/>
            <a:ext cx="1593837" cy="1667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AE283-AAD2-4A2B-BB96-6CA8457CA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98728" l="8555" r="86758">
                        <a14:foregroundMark x1="16523" y1="88496" x2="15859" y2="95077"/>
                        <a14:foregroundMark x1="24805" y1="90874" x2="82500" y2="96460"/>
                        <a14:foregroundMark x1="82500" y1="96460" x2="53945" y2="92754"/>
                        <a14:foregroundMark x1="11211" y1="90376" x2="11211" y2="90376"/>
                        <a14:foregroundMark x1="17852" y1="68363" x2="26133" y2="27544"/>
                        <a14:foregroundMark x1="15195" y1="71626" x2="21797" y2="29867"/>
                        <a14:foregroundMark x1="23789" y1="28485" x2="40117" y2="15321"/>
                        <a14:foregroundMark x1="40117" y1="15321" x2="48242" y2="40597"/>
                        <a14:foregroundMark x1="48242" y1="40597" x2="48633" y2="52378"/>
                        <a14:foregroundMark x1="24141" y1="27046" x2="31758" y2="18142"/>
                        <a14:foregroundMark x1="34063" y1="14381" x2="30742" y2="14381"/>
                        <a14:foregroundMark x1="52617" y1="28485" x2="49297" y2="40653"/>
                        <a14:foregroundMark x1="48984" y1="34071" x2="51953" y2="21460"/>
                        <a14:foregroundMark x1="52969" y1="71626" x2="38555" y2="89104"/>
                        <a14:foregroundMark x1="38555" y1="89104" x2="38359" y2="89436"/>
                        <a14:foregroundMark x1="14180" y1="73507" x2="13867" y2="83352"/>
                        <a14:foregroundMark x1="27461" y1="95520" x2="36406" y2="95520"/>
                        <a14:foregroundMark x1="86094" y1="98838" x2="86094" y2="98838"/>
                        <a14:foregroundMark x1="85430" y1="96958" x2="85430" y2="96958"/>
                        <a14:foregroundMark x1="85430" y1="97898" x2="86758" y2="97898"/>
                        <a14:foregroundMark x1="75469" y1="87113" x2="50313" y2="52876"/>
                        <a14:foregroundMark x1="15859" y1="92754" x2="31172" y2="75940"/>
                        <a14:foregroundMark x1="31172" y1="75940" x2="36055" y2="65044"/>
                        <a14:foregroundMark x1="12188" y1="95520" x2="12188" y2="85232"/>
                        <a14:foregroundMark x1="10234" y1="95077" x2="9570" y2="88053"/>
                        <a14:foregroundMark x1="10234" y1="97400" x2="10234" y2="92257"/>
                        <a14:foregroundMark x1="9570" y1="96018" x2="9570" y2="88993"/>
                        <a14:foregroundMark x1="8906" y1="98341" x2="10234" y2="92257"/>
                        <a14:foregroundMark x1="8555" y1="96460" x2="8555" y2="96460"/>
                        <a14:foregroundMark x1="8555" y1="93197" x2="8555" y2="93197"/>
                        <a14:backgroundMark x1="29766" y1="14381" x2="29766" y2="14381"/>
                        <a14:backgroundMark x1="30742" y1="14381" x2="29102" y2="1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0558"/>
          <a:stretch/>
        </p:blipFill>
        <p:spPr>
          <a:xfrm>
            <a:off x="10092494" y="2355442"/>
            <a:ext cx="1931625" cy="1680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32874-E94B-4C62-9484-69DA8CE76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97461" l="2500" r="97431">
                        <a14:foregroundMark x1="43542" y1="21914" x2="49931" y2="22695"/>
                        <a14:foregroundMark x1="36597" y1="19531" x2="49931" y2="19141"/>
                        <a14:foregroundMark x1="11389" y1="83750" x2="25694" y2="97461"/>
                        <a14:foregroundMark x1="2500" y1="94727" x2="2500" y2="94727"/>
                        <a14:foregroundMark x1="91042" y1="95117" x2="91042" y2="95117"/>
                        <a14:foregroundMark x1="97431" y1="97070" x2="97431" y2="97070"/>
                        <a14:foregroundMark x1="37569" y1="17969" x2="37569" y2="17969"/>
                        <a14:backgroundMark x1="73194" y1="30508" x2="73194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/>
          <a:stretch/>
        </p:blipFill>
        <p:spPr>
          <a:xfrm>
            <a:off x="8306989" y="2382371"/>
            <a:ext cx="1593837" cy="16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0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B8F93A-7F9A-4D64-AD98-7E6CA98F0B8F}"/>
              </a:ext>
            </a:extLst>
          </p:cNvPr>
          <p:cNvSpPr/>
          <p:nvPr/>
        </p:nvSpPr>
        <p:spPr>
          <a:xfrm>
            <a:off x="2837329" y="1625793"/>
            <a:ext cx="7086600" cy="1307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1 “Tạo dàn nhạc cụ theo mẫu”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Trẻ về 2 nhóm chơi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988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156</Words>
  <Application>Microsoft Office PowerPoint</Application>
  <PresentationFormat>Widescreen</PresentationFormat>
  <Paragraphs>24</Paragraphs>
  <Slides>12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1_Office Theme</vt:lpstr>
      <vt:lpstr>PowerPoint Presentation</vt:lpstr>
      <vt:lpstr>1. Ổn định tổ chức:</vt:lpstr>
      <vt:lpstr>2. Phương pháp- hình thức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Kiều Thu Thủy (420000177)</cp:lastModifiedBy>
  <cp:revision>93</cp:revision>
  <dcterms:created xsi:type="dcterms:W3CDTF">2022-10-17T13:38:18Z</dcterms:created>
  <dcterms:modified xsi:type="dcterms:W3CDTF">2023-10-29T12:53:59Z</dcterms:modified>
</cp:coreProperties>
</file>