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57" r:id="rId4"/>
    <p:sldId id="258" r:id="rId5"/>
    <p:sldId id="259" r:id="rId6"/>
    <p:sldId id="260" r:id="rId7"/>
    <p:sldId id="263" r:id="rId8"/>
    <p:sldId id="264" r:id="rId9"/>
    <p:sldId id="275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3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2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7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5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2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6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1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9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2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0DFF7-3C1A-4175-88CB-66EE50496EF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9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P%20340S\Downloads\Nh&#7841;c%20thi&#7871;u%20nhi%20vui%20nh&#7897;n%20cho%20b&#233;-%20T&#7853;p%20th&#7875;%20d&#7909;c%20bu&#7893;i%20s&#225;ng%20(1)%20(mp3cut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28575"/>
            <a:ext cx="9166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Nhạc thiếu nhi vui nhộn cho bé- Tập thể dục buổi sáng (1)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1492250"/>
            <a:ext cx="533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39"/>
          <p:cNvSpPr txBox="1">
            <a:spLocks noChangeArrowheads="1"/>
          </p:cNvSpPr>
          <p:nvPr/>
        </p:nvSpPr>
        <p:spPr bwMode="auto">
          <a:xfrm>
            <a:off x="800100" y="2590800"/>
            <a:ext cx="765810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 24 – 36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WordArt 36"/>
          <p:cNvSpPr>
            <a:spLocks noChangeArrowheads="1" noChangeShapeType="1" noTextEdit="1"/>
          </p:cNvSpPr>
          <p:nvPr/>
        </p:nvSpPr>
        <p:spPr bwMode="auto">
          <a:xfrm>
            <a:off x="2030413" y="685800"/>
            <a:ext cx="50387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UỶ BAN NHÂN DÂN </a:t>
            </a:r>
            <a:r>
              <a:rPr lang="vi-VN" sz="24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HUYỆN HẢI HẬU</a:t>
            </a:r>
          </a:p>
          <a:p>
            <a:pPr algn="ctr"/>
            <a:r>
              <a:rPr lang="vi-VN" sz="24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MẦM </a:t>
            </a:r>
            <a:r>
              <a:rPr lang="vi-VN" sz="24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NON YÊN ĐỊNH</a:t>
            </a:r>
          </a:p>
          <a:p>
            <a:pPr algn="ctr"/>
            <a:endParaRPr lang="en-US" sz="24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9900FF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347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HP 340S\Desktop\CĐ 9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472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336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1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hildren, Kindergarten, Growth File Background Material Background Image 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2286000"/>
            <a:ext cx="66294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“Tai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thính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747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181600" y="1485900"/>
            <a:ext cx="3352800" cy="3352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485900"/>
            <a:ext cx="35814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/>
          <p:cNvSpPr/>
          <p:nvPr/>
        </p:nvSpPr>
        <p:spPr>
          <a:xfrm>
            <a:off x="2362200" y="609600"/>
            <a:ext cx="4572000" cy="43434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1800" y="5334000"/>
            <a:ext cx="3428999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.VnAvant" pitchFamily="34" charset="0"/>
              </a:rPr>
              <a:t>H×nh trßn</a:t>
            </a:r>
            <a:endParaRPr lang="en-US" sz="44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9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44444E-6 L 3.33333E-6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85900"/>
            <a:ext cx="35814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81600" y="1485900"/>
            <a:ext cx="3352800" cy="3352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7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685800"/>
            <a:ext cx="4572000" cy="422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5334000"/>
            <a:ext cx="3428999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.VnAvant" pitchFamily="34" charset="0"/>
              </a:rPr>
              <a:t>H×nh vu«ng</a:t>
            </a:r>
            <a:endParaRPr lang="en-US" sz="44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HP 340S\Desktop\CĐ 9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35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48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49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50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HP 340S\Desktop\CĐ 9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35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3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514</TotalTime>
  <Words>67</Words>
  <Application>Microsoft Office PowerPoint</Application>
  <PresentationFormat>Trình chiếu Trên màn hình (4:3)</PresentationFormat>
  <Paragraphs>10</Paragraphs>
  <Slides>11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6" baseType="lpstr">
      <vt:lpstr>.VnAvant</vt:lpstr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340S</dc:creator>
  <cp:lastModifiedBy>nhai pham</cp:lastModifiedBy>
  <cp:revision>19</cp:revision>
  <dcterms:created xsi:type="dcterms:W3CDTF">2023-11-07T17:14:10Z</dcterms:created>
  <dcterms:modified xsi:type="dcterms:W3CDTF">2026-01-15T05:49:06Z</dcterms:modified>
</cp:coreProperties>
</file>