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-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595" y="57753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24000" y="5257800"/>
            <a:ext cx="9144000" cy="344805"/>
          </a:xfrm>
        </p:spPr>
        <p:txBody>
          <a:bodyPr>
            <a:normAutofit fontScale="82500" lnSpcReduction="1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-635"/>
            <a:ext cx="12190730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726690" y="953135"/>
            <a:ext cx="6552565" cy="3982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vi-V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vi-VN" altLang="en-US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</a:p>
          <a:p>
            <a:r>
              <a:rPr lang="vi-VN" altLang="en-US" sz="3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Đề tài: Nhận biết cái bát cái thìa</a:t>
            </a:r>
          </a:p>
          <a:p>
            <a:endParaRPr lang="vi-V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vi-VN" altLang="en-US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Lứa tuổi: Nhà trẻ 24 - 36 tháng</a:t>
            </a:r>
            <a:r>
              <a:rPr lang="vi-VN" altLang="en-US" sz="2800" u="heavy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endParaRPr lang="vi-VN" altLang="en-US" sz="32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"/>
            <a:ext cx="12342495" cy="722503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460750" y="643890"/>
            <a:ext cx="5572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Thìa dùng để làm gì?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460750" y="2291715"/>
            <a:ext cx="789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9" name="Explosion 1 8"/>
          <p:cNvSpPr/>
          <p:nvPr/>
        </p:nvSpPr>
        <p:spPr>
          <a:xfrm>
            <a:off x="2574925" y="1199515"/>
            <a:ext cx="8656955" cy="4451985"/>
          </a:xfrm>
          <a:prstGeom prst="irregularSeal1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4739005" y="2540635"/>
            <a:ext cx="5109845" cy="1277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solidFill>
                  <a:srgbClr val="FF0000"/>
                </a:solidFill>
                <a:sym typeface="+mn-ea"/>
              </a:rPr>
              <a:t>Thìa dùng để xúc cơm, xúc thức ăn 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Thìa được làm bằng nhiều chất liệu khác nhau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10390"/>
          <a:stretch>
            <a:fillRect/>
          </a:stretch>
        </p:blipFill>
        <p:spPr>
          <a:xfrm>
            <a:off x="1129030" y="1252855"/>
            <a:ext cx="4351655" cy="389953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935" y="1042035"/>
            <a:ext cx="4351655" cy="43516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678940" y="5393690"/>
            <a:ext cx="2856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</a:rPr>
              <a:t>Thìa gỗ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329170" y="5393690"/>
            <a:ext cx="2827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</a:rPr>
              <a:t>Thìa nhựa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0" y="1691005"/>
            <a:ext cx="8260715" cy="2232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          Giáo dục: Cái bát, cái thìa là đồ dùng để ăn cơm, khi ăn chúng mình phải cẩn thận, không làm rơi cơm ra ngoài, ăn xong để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vào rổ nhẹ nhàng.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Khi xúc ăn chúng mình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cầm thìa bằng tay phải.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412875" y="2041525"/>
            <a:ext cx="76835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Trò chơi 1: Ai nhanh hơn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412875" y="3617595"/>
            <a:ext cx="68141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Trò chơi 2: Về đúng nhà</a:t>
            </a:r>
          </a:p>
        </p:txBody>
      </p:sp>
      <p:pic>
        <p:nvPicPr>
          <p:cNvPr id="8" name="Anpan-Man-s-March-Various-Artist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9244965" y="2041525"/>
            <a:ext cx="739140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323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000"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weety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624705"/>
            <a:ext cx="1486535" cy="13455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3"/>
          <p:cNvGrpSpPr/>
          <p:nvPr/>
        </p:nvGrpSpPr>
        <p:grpSpPr>
          <a:xfrm>
            <a:off x="0" y="-123825"/>
            <a:ext cx="12192000" cy="7123430"/>
            <a:chOff x="0" y="0"/>
            <a:chExt cx="5760" cy="4320"/>
          </a:xfrm>
        </p:grpSpPr>
        <p:pic>
          <p:nvPicPr>
            <p:cNvPr id="7" name="Picture 4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" name="Picture 5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942"/>
              <a:ext cx="576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Picture 6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1971" y="1971"/>
              <a:ext cx="432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Picture 7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3411" y="1971"/>
              <a:ext cx="432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Picture 8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Picture 9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" name="Picture 10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944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Picture 11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944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WordArt 12"/>
          <p:cNvSpPr>
            <a:spLocks noTextEdit="1"/>
          </p:cNvSpPr>
          <p:nvPr/>
        </p:nvSpPr>
        <p:spPr>
          <a:xfrm>
            <a:off x="3620135" y="5095875"/>
            <a:ext cx="5445760" cy="7118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xin chào</a:t>
            </a:r>
          </a:p>
        </p:txBody>
      </p:sp>
      <p:grpSp>
        <p:nvGrpSpPr>
          <p:cNvPr id="16" name="Group 13"/>
          <p:cNvGrpSpPr/>
          <p:nvPr/>
        </p:nvGrpSpPr>
        <p:grpSpPr>
          <a:xfrm>
            <a:off x="3397885" y="499110"/>
            <a:ext cx="5073650" cy="2729230"/>
            <a:chOff x="204" y="0"/>
            <a:chExt cx="2457" cy="2087"/>
          </a:xfrm>
        </p:grpSpPr>
        <p:grpSp>
          <p:nvGrpSpPr>
            <p:cNvPr id="17" name="Group 14"/>
            <p:cNvGrpSpPr/>
            <p:nvPr/>
          </p:nvGrpSpPr>
          <p:grpSpPr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8" name="Picture 15" descr="BIRTHD~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9" name="Group 16"/>
              <p:cNvGrpSpPr/>
              <p:nvPr/>
            </p:nvGrpSpPr>
            <p:grpSpPr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20" name="AutoShape 17"/>
                <p:cNvSpPr/>
                <p:nvPr/>
              </p:nvSpPr>
              <p:spPr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algn="ctr"/>
                  <a:r>
                    <a:rPr lang="vi-VN" sz="4400" b="1" dirty="0">
                      <a:solidFill>
                        <a:srgbClr val="FF0000"/>
                      </a:solidFill>
                      <a:latin typeface="Times New Roman" panose="02020603050405020304" charset="0"/>
                      <a:cs typeface="Arial" panose="020B0604020202020204" pitchFamily="34" charset="0"/>
                    </a:rPr>
                    <a:t>G</a:t>
                  </a:r>
                  <a:r>
                    <a:rPr sz="4400" b="1" dirty="0">
                      <a:solidFill>
                        <a:srgbClr val="FF0000"/>
                      </a:solidFill>
                      <a:latin typeface="Times New Roman" panose="02020603050405020304" charset="0"/>
                      <a:cs typeface="Arial" panose="020B0604020202020204" pitchFamily="34" charset="0"/>
                    </a:rPr>
                    <a:t>i</a:t>
                  </a:r>
                  <a:r>
                    <a:rPr sz="3600" b="1" dirty="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ờ học kết thúc</a:t>
                  </a:r>
                </a:p>
              </p:txBody>
            </p:sp>
            <p:sp>
              <p:nvSpPr>
                <p:cNvPr id="21" name="Freeform 18"/>
                <p:cNvSpPr/>
                <p:nvPr/>
              </p:nvSpPr>
              <p:spPr>
                <a:xfrm>
                  <a:off x="1644" y="2406"/>
                  <a:ext cx="2340" cy="492"/>
                </a:xfrm>
                <a:custGeom>
                  <a:avLst/>
                  <a:gdLst>
                    <a:gd name="txL" fmla="*/ 0 w 2340"/>
                    <a:gd name="txT" fmla="*/ 0 h 492"/>
                    <a:gd name="txR" fmla="*/ 2340 w 2340"/>
                    <a:gd name="txB" fmla="*/ 492 h 492"/>
                  </a:gdLst>
                  <a:ahLst/>
                  <a:cxnLst>
                    <a:cxn ang="0">
                      <a:pos x="192" y="492"/>
                    </a:cxn>
                    <a:cxn ang="0">
                      <a:pos x="156" y="456"/>
                    </a:cxn>
                    <a:cxn ang="0">
                      <a:pos x="84" y="432"/>
                    </a:cxn>
                    <a:cxn ang="0">
                      <a:pos x="48" y="408"/>
                    </a:cxn>
                    <a:cxn ang="0">
                      <a:pos x="24" y="372"/>
                    </a:cxn>
                    <a:cxn ang="0">
                      <a:pos x="0" y="300"/>
                    </a:cxn>
                    <a:cxn ang="0">
                      <a:pos x="12" y="240"/>
                    </a:cxn>
                    <a:cxn ang="0">
                      <a:pos x="144" y="132"/>
                    </a:cxn>
                    <a:cxn ang="0">
                      <a:pos x="936" y="72"/>
                    </a:cxn>
                    <a:cxn ang="0">
                      <a:pos x="1248" y="84"/>
                    </a:cxn>
                    <a:cxn ang="0">
                      <a:pos x="1944" y="96"/>
                    </a:cxn>
                    <a:cxn ang="0">
                      <a:pos x="2292" y="168"/>
                    </a:cxn>
                    <a:cxn ang="0">
                      <a:pos x="2316" y="204"/>
                    </a:cxn>
                    <a:cxn ang="0">
                      <a:pos x="2340" y="276"/>
                    </a:cxn>
                    <a:cxn ang="0">
                      <a:pos x="2316" y="372"/>
                    </a:cxn>
                    <a:cxn ang="0">
                      <a:pos x="2208" y="432"/>
                    </a:cxn>
                    <a:cxn ang="0">
                      <a:pos x="2160" y="492"/>
                    </a:cxn>
                  </a:cxnLst>
                  <a:rect l="txL" t="txT" r="txR" b="tx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Rectangle 19"/>
            <p:cNvSpPr/>
            <p:nvPr/>
          </p:nvSpPr>
          <p:spPr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3" name="WordArt 20"/>
          <p:cNvSpPr>
            <a:spLocks noTextEdit="1"/>
          </p:cNvSpPr>
          <p:nvPr/>
        </p:nvSpPr>
        <p:spPr>
          <a:xfrm>
            <a:off x="1371600" y="2963545"/>
            <a:ext cx="9740265" cy="2136775"/>
          </a:xfrm>
          <a:prstGeom prst="rect">
            <a:avLst/>
          </a:prstGeom>
        </p:spPr>
        <p:txBody>
          <a:bodyPr wrap="none" fromWordArt="1">
            <a:prstTxWarp prst="textInflateBottom">
              <a:avLst/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KÍNH CHÚC</a:t>
            </a:r>
            <a:r>
              <a:rPr lang="vi-V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 THẦY CÔ</a:t>
            </a:r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 MẠNH KHỎE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76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0730" cy="701992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77545" y="2635885"/>
            <a:ext cx="7466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 động 1: Trò chuyện gây hứng thú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527175" y="3623310"/>
            <a:ext cx="4967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rgbClr val="FF0000"/>
                </a:solidFill>
              </a:rPr>
              <a:t>Khám phá hộp quà bí mật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9130" y="-172720"/>
            <a:ext cx="16050260" cy="963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795" y="1122680"/>
            <a:ext cx="6129655" cy="5281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13560" y="1214755"/>
            <a:ext cx="6647815" cy="12477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6937375" cy="12573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" y="527685"/>
            <a:ext cx="6711315" cy="5541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820" y="527685"/>
            <a:ext cx="5387340" cy="6150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751455" y="1122680"/>
            <a:ext cx="87642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Hoạt động 2: Nhận biết tập nói: Cái bát, cái thìa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739005" y="2451735"/>
            <a:ext cx="4064000" cy="753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Khám phá cái bát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4895850" cy="615315"/>
          </a:xfrm>
        </p:spPr>
        <p:txBody>
          <a:bodyPr>
            <a:normAutofit fontScale="90000"/>
          </a:bodyPr>
          <a:lstStyle/>
          <a:p>
            <a:r>
              <a:rPr lang="vi-VN" altLang="en-US"/>
              <a:t>MmiệM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3879850" cy="1120140"/>
          </a:xfrm>
        </p:spPr>
        <p:txBody>
          <a:bodyPr/>
          <a:lstStyle/>
          <a:p>
            <a:r>
              <a:rPr lang="vi-VN" altLang="en-US"/>
              <a:t>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47320"/>
            <a:ext cx="6096000" cy="6096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525645" y="539115"/>
            <a:ext cx="2400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Miệng Bát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842000" y="32385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SimSun" panose="02010600030101010101" pitchFamily="2" charset="-122"/>
                <a:ea typeface="SimSun" panose="02010600030101010101" pitchFamily="2" charset="-122"/>
              </a:rPr>
              <a:t>－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93055" y="1101090"/>
            <a:ext cx="129540" cy="812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23380" y="2135505"/>
            <a:ext cx="2826385" cy="720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8941435" y="1551940"/>
            <a:ext cx="2881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Lòng bát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068195" y="5072380"/>
            <a:ext cx="3435985" cy="572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1052195" y="5659755"/>
            <a:ext cx="2143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Đáy bát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342495" cy="72250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460750" y="643890"/>
            <a:ext cx="5572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Bát dùng để làm gì?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60750" y="2291715"/>
            <a:ext cx="789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7" name="Explosion 1 6"/>
          <p:cNvSpPr/>
          <p:nvPr/>
        </p:nvSpPr>
        <p:spPr>
          <a:xfrm>
            <a:off x="2574925" y="786130"/>
            <a:ext cx="9240520" cy="4865370"/>
          </a:xfrm>
          <a:prstGeom prst="irregularSeal1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4325620" y="2580005"/>
            <a:ext cx="5673725" cy="1277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vi-VN" altLang="en-US" sz="3600">
                <a:solidFill>
                  <a:srgbClr val="FF0000"/>
                </a:solidFill>
                <a:sym typeface="+mn-ea"/>
              </a:rPr>
              <a:t>Bát dùng để đựng cơm ăn trong bữa ăn hàng ngày </a:t>
            </a:r>
            <a:endParaRPr lang="vi-VN" altLang="en-US" sz="3600">
              <a:solidFill>
                <a:srgbClr val="FF0000"/>
              </a:solidFill>
            </a:endParaRPr>
          </a:p>
          <a:p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5" y="672465"/>
            <a:ext cx="4302760" cy="450405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135380" y="4602480"/>
            <a:ext cx="225425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sứ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0" y="29972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Bát được làm bằng nhiều chất liệu khác nhau</a:t>
            </a:r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vi-VN" altLang="en-US" sz="4400" u="heavy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6761"/>
          <a:stretch>
            <a:fillRect/>
          </a:stretch>
        </p:blipFill>
        <p:spPr>
          <a:xfrm>
            <a:off x="4303395" y="1133475"/>
            <a:ext cx="3949065" cy="333629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045710" y="4602480"/>
            <a:ext cx="264414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nhựa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b="2432"/>
          <a:stretch>
            <a:fillRect/>
          </a:stretch>
        </p:blipFill>
        <p:spPr>
          <a:xfrm>
            <a:off x="8252460" y="1414780"/>
            <a:ext cx="3895090" cy="299847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8252460" y="4602480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thủy tinh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960" y="826770"/>
            <a:ext cx="3790315" cy="6159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5620" y="2357120"/>
            <a:ext cx="2288540" cy="236474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3964" b="14334"/>
          <a:stretch>
            <a:fillRect/>
          </a:stretch>
        </p:blipFill>
        <p:spPr>
          <a:xfrm>
            <a:off x="1185545" y="521970"/>
            <a:ext cx="9959975" cy="564388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7" idx="1"/>
          </p:cNvCxnSpPr>
          <p:nvPr/>
        </p:nvCxnSpPr>
        <p:spPr>
          <a:xfrm flipH="1">
            <a:off x="4126230" y="875665"/>
            <a:ext cx="1849755" cy="1083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5975985" y="521970"/>
            <a:ext cx="24847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  <a:highlight>
                  <a:srgbClr val="C0C0C0"/>
                </a:highlight>
              </a:rPr>
              <a:t>Lòng thìa</a:t>
            </a:r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>
          <a:xfrm flipV="1">
            <a:off x="4791075" y="3755390"/>
            <a:ext cx="2239645" cy="1703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3606165" y="5459095"/>
            <a:ext cx="23698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  <a:highlight>
                  <a:srgbClr val="C0C0C0"/>
                </a:highlight>
              </a:rPr>
              <a:t>Cán thìa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Widescreen</PresentationFormat>
  <Paragraphs>40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MmiệM</vt:lpstr>
      <vt:lpstr>PowerPoint Presentation</vt:lpstr>
      <vt:lpstr>PowerPoint Presentation</vt:lpstr>
      <vt:lpstr>PowerPoint Presentation</vt:lpstr>
      <vt:lpstr>PowerPoint Presentation</vt:lpstr>
      <vt:lpstr>Thìa được làm bằng nhiều chất liệu khác nhau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Kiều Thu Thủy (420000177)</cp:lastModifiedBy>
  <cp:revision>41</cp:revision>
  <dcterms:created xsi:type="dcterms:W3CDTF">2023-10-19T01:31:00Z</dcterms:created>
  <dcterms:modified xsi:type="dcterms:W3CDTF">2025-05-13T10:00:50Z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4330BA51286F4324B0BAE9FD0981DA75_11</vt:lpwstr>
  </property>
  <property fmtid="{D5CDD505-2E9C-101B-9397-08002B2CF9AE}" pid="3" name="KSOProductBuildVer">
    <vt:lpwstr>2057-12.2.0.20348</vt:lpwstr>
  </property>
</Properties>
</file>