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sldIdLst>
    <p:sldId id="256" r:id="rId2"/>
    <p:sldId id="273" r:id="rId3"/>
    <p:sldId id="274" r:id="rId4"/>
    <p:sldId id="262" r:id="rId5"/>
    <p:sldId id="269" r:id="rId6"/>
    <p:sldId id="276" r:id="rId7"/>
    <p:sldId id="270" r:id="rId8"/>
    <p:sldId id="277" r:id="rId9"/>
    <p:sldId id="278" r:id="rId10"/>
    <p:sldId id="280" r:id="rId11"/>
    <p:sldId id="282" r:id="rId12"/>
    <p:sldId id="275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7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7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05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71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5858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35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9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3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3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7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0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7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6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6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3706-0247-48DE-B9E0-7A481E0699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2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F3706-0247-48DE-B9E0-7A481E069991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D78765-94A7-4B3C-A3FD-41B44C25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3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f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D5A076-ACC1-65DF-3B8F-0439D228F535}"/>
              </a:ext>
            </a:extLst>
          </p:cNvPr>
          <p:cNvSpPr txBox="1"/>
          <p:nvPr/>
        </p:nvSpPr>
        <p:spPr>
          <a:xfrm>
            <a:off x="1306285" y="366623"/>
            <a:ext cx="9434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XÃ HẢI HẬU</a:t>
            </a:r>
            <a:br>
              <a:rPr lang="en-US" sz="30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30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TRƯỜNG MẦM NON </a:t>
            </a:r>
            <a:r>
              <a:rPr lang="vi-VN" sz="30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YÊN ĐỊNH</a:t>
            </a:r>
            <a:endParaRPr lang="en-US" sz="30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0001C-8ECB-6A40-B483-3AF30D1A5B52}"/>
              </a:ext>
            </a:extLst>
          </p:cNvPr>
          <p:cNvSpPr txBox="1"/>
          <p:nvPr/>
        </p:nvSpPr>
        <p:spPr>
          <a:xfrm>
            <a:off x="3277590" y="1797865"/>
            <a:ext cx="5452751" cy="1068777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AFE9CB-E9EB-CF2D-1B76-9B5C05B823B9}"/>
              </a:ext>
            </a:extLst>
          </p:cNvPr>
          <p:cNvSpPr/>
          <p:nvPr/>
        </p:nvSpPr>
        <p:spPr>
          <a:xfrm>
            <a:off x="3621974" y="3990109"/>
            <a:ext cx="6305797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6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endParaRPr lang="en-US" sz="2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4-5 tuổi</a:t>
            </a:r>
          </a:p>
          <a:p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EEABB-5517-082D-6927-67DB1A748A02}"/>
              </a:ext>
            </a:extLst>
          </p:cNvPr>
          <p:cNvSpPr txBox="1"/>
          <p:nvPr/>
        </p:nvSpPr>
        <p:spPr>
          <a:xfrm>
            <a:off x="1068779" y="2968831"/>
            <a:ext cx="10165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THI GIÁO VIÊN GIỎI CẤP TRƯỜNG</a:t>
            </a:r>
          </a:p>
        </p:txBody>
      </p:sp>
    </p:spTree>
    <p:extLst>
      <p:ext uri="{BB962C8B-B14F-4D97-AF65-F5344CB8AC3E}">
        <p14:creationId xmlns:p14="http://schemas.microsoft.com/office/powerpoint/2010/main" val="211228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8C6DD-01AA-4B26-A904-DF3E5003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081" y="232096"/>
            <a:ext cx="6302306" cy="715861"/>
          </a:xfrm>
        </p:spPr>
        <p:txBody>
          <a:bodyPr/>
          <a:lstStyle/>
          <a:p>
            <a:pPr algn="ctr"/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sữa</a:t>
            </a:r>
            <a:r>
              <a:rPr lang="en-US" dirty="0"/>
              <a:t> </a:t>
            </a:r>
            <a:r>
              <a:rPr lang="en-US" dirty="0" err="1"/>
              <a:t>bò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094E1-08CF-495A-99D2-38560B87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26" y="1149293"/>
            <a:ext cx="2449235" cy="2449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ED60B0-8EEA-4B37-A88A-9880BBDC0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564" y="1149293"/>
            <a:ext cx="3041199" cy="2387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3A1C84-C61E-497C-861F-BD2DE1D94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11" y="4047464"/>
            <a:ext cx="2806250" cy="24344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9BB427-67BC-46AA-AC92-5CE8B9B76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7501" y="4047464"/>
            <a:ext cx="2271173" cy="22711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CBC3CC-BFBE-4586-A7C1-03022419D6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5010" y="3737668"/>
            <a:ext cx="3361742" cy="31306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CE2D3D-FC07-4867-A9D9-3F886DF76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6840" y="1149293"/>
            <a:ext cx="2526472" cy="252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608F-E962-4212-BD96-11AE153C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35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AC0E58-9C2E-FA31-D072-838841E4A2DC}"/>
              </a:ext>
            </a:extLst>
          </p:cNvPr>
          <p:cNvSpPr txBox="1"/>
          <p:nvPr/>
        </p:nvSpPr>
        <p:spPr>
          <a:xfrm>
            <a:off x="2827607" y="3059668"/>
            <a:ext cx="5387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8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58C5AD-28BD-5588-0C24-73D0A9D2AE2B}"/>
              </a:ext>
            </a:extLst>
          </p:cNvPr>
          <p:cNvSpPr txBox="1"/>
          <p:nvPr/>
        </p:nvSpPr>
        <p:spPr>
          <a:xfrm>
            <a:off x="309489" y="2532186"/>
            <a:ext cx="11169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28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61F90C-F518-77F1-2AB7-3FD8FD4E9662}"/>
              </a:ext>
            </a:extLst>
          </p:cNvPr>
          <p:cNvSpPr txBox="1"/>
          <p:nvPr/>
        </p:nvSpPr>
        <p:spPr>
          <a:xfrm>
            <a:off x="1955409" y="2975317"/>
            <a:ext cx="8159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6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208DB4-BC68-6353-4F0F-AD46D352C368}"/>
              </a:ext>
            </a:extLst>
          </p:cNvPr>
          <p:cNvSpPr txBox="1"/>
          <p:nvPr/>
        </p:nvSpPr>
        <p:spPr>
          <a:xfrm>
            <a:off x="407964" y="2834640"/>
            <a:ext cx="11015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iningTheMorning-HoaTau-3089141">
            <a:hlinkClick r:id="" action="ppaction://media"/>
            <a:extLst>
              <a:ext uri="{FF2B5EF4-FFF2-40B4-BE49-F238E27FC236}">
                <a16:creationId xmlns:a16="http://schemas.microsoft.com/office/drawing/2014/main" id="{B9A670DC-176E-BEF3-704D-F21F3F3C56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8F785F-0956-D9A2-CE24-A90B9564F1EB}"/>
              </a:ext>
            </a:extLst>
          </p:cNvPr>
          <p:cNvSpPr txBox="1"/>
          <p:nvPr/>
        </p:nvSpPr>
        <p:spPr>
          <a:xfrm>
            <a:off x="2472815" y="1528086"/>
            <a:ext cx="7061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2E1DE24-8715-DABB-0FC1-64FF32CB5AF2}"/>
              </a:ext>
            </a:extLst>
          </p:cNvPr>
          <p:cNvSpPr txBox="1"/>
          <p:nvPr/>
        </p:nvSpPr>
        <p:spPr>
          <a:xfrm>
            <a:off x="1127996" y="1353015"/>
            <a:ext cx="9017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0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50CCD9-1F4D-4ABB-A29C-A02EE2400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42" y="2188478"/>
            <a:ext cx="1790351" cy="2685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DC32A-1A30-4EBE-A5AE-A605C31C4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611" y="2254716"/>
            <a:ext cx="3475839" cy="2172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B5AEA1-B291-448A-95FC-F4022A366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358" y="4495100"/>
            <a:ext cx="2755784" cy="2362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BE4134-3227-4BC6-9270-E671C702B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8942" y="191472"/>
            <a:ext cx="3790208" cy="217142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66ADC0F-0E63-4B98-93DA-203E6F8B5E61}"/>
              </a:ext>
            </a:extLst>
          </p:cNvPr>
          <p:cNvSpPr/>
          <p:nvPr/>
        </p:nvSpPr>
        <p:spPr>
          <a:xfrm>
            <a:off x="4390698" y="2632745"/>
            <a:ext cx="2815444" cy="2031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52A4CD4D-6636-4429-9444-729026101598}"/>
              </a:ext>
            </a:extLst>
          </p:cNvPr>
          <p:cNvSpPr/>
          <p:nvPr/>
        </p:nvSpPr>
        <p:spPr>
          <a:xfrm rot="19970742">
            <a:off x="1765653" y="857737"/>
            <a:ext cx="2023364" cy="83889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0423ABA1-7C6D-4BF5-84BB-3259D0558B67}"/>
              </a:ext>
            </a:extLst>
          </p:cNvPr>
          <p:cNvSpPr/>
          <p:nvPr/>
        </p:nvSpPr>
        <p:spPr>
          <a:xfrm rot="2008267">
            <a:off x="7739763" y="735868"/>
            <a:ext cx="2231472" cy="85567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urved Left 15">
            <a:extLst>
              <a:ext uri="{FF2B5EF4-FFF2-40B4-BE49-F238E27FC236}">
                <a16:creationId xmlns:a16="http://schemas.microsoft.com/office/drawing/2014/main" id="{ABDBCD50-201E-43D4-9B1E-CEB646AD6F59}"/>
              </a:ext>
            </a:extLst>
          </p:cNvPr>
          <p:cNvSpPr/>
          <p:nvPr/>
        </p:nvSpPr>
        <p:spPr>
          <a:xfrm rot="2755138">
            <a:off x="8080151" y="4528334"/>
            <a:ext cx="1249960" cy="228531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3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1B8975-15B0-691A-A759-1A0DCCAADDC9}"/>
              </a:ext>
            </a:extLst>
          </p:cNvPr>
          <p:cNvSpPr txBox="1"/>
          <p:nvPr/>
        </p:nvSpPr>
        <p:spPr>
          <a:xfrm>
            <a:off x="1635955" y="1916723"/>
            <a:ext cx="8920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AE9EEC-6371-4FEC-AC3C-88A826742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9556B0-CD2A-4F61-B7E2-9BE802B9E9F0}"/>
              </a:ext>
            </a:extLst>
          </p:cNvPr>
          <p:cNvSpPr/>
          <p:nvPr/>
        </p:nvSpPr>
        <p:spPr>
          <a:xfrm>
            <a:off x="2417885" y="1107831"/>
            <a:ext cx="2268415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074C1-FA46-490A-8EAA-4FBB79EA8E9C}"/>
              </a:ext>
            </a:extLst>
          </p:cNvPr>
          <p:cNvSpPr/>
          <p:nvPr/>
        </p:nvSpPr>
        <p:spPr>
          <a:xfrm>
            <a:off x="1946032" y="2514601"/>
            <a:ext cx="2268415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84D047-5F3D-4D26-8A28-2A8D447D0E99}"/>
              </a:ext>
            </a:extLst>
          </p:cNvPr>
          <p:cNvSpPr/>
          <p:nvPr/>
        </p:nvSpPr>
        <p:spPr>
          <a:xfrm>
            <a:off x="2086708" y="3912577"/>
            <a:ext cx="2268415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919E61-3882-4F1C-A455-2FA17903129E}"/>
              </a:ext>
            </a:extLst>
          </p:cNvPr>
          <p:cNvSpPr/>
          <p:nvPr/>
        </p:nvSpPr>
        <p:spPr>
          <a:xfrm>
            <a:off x="1101970" y="5310553"/>
            <a:ext cx="3821722" cy="773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nhậy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3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140127-D609-49FA-96AD-FDB9F570A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584" y="518745"/>
            <a:ext cx="6093069" cy="60930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3D74E7-4A41-4FBD-B7DE-1E248E06CA43}"/>
              </a:ext>
            </a:extLst>
          </p:cNvPr>
          <p:cNvSpPr/>
          <p:nvPr/>
        </p:nvSpPr>
        <p:spPr>
          <a:xfrm>
            <a:off x="1175605" y="4117413"/>
            <a:ext cx="1978270" cy="63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8730FA-B32F-4A8F-B06B-A5D94C07FB6F}"/>
              </a:ext>
            </a:extLst>
          </p:cNvPr>
          <p:cNvSpPr/>
          <p:nvPr/>
        </p:nvSpPr>
        <p:spPr>
          <a:xfrm>
            <a:off x="1248508" y="2795954"/>
            <a:ext cx="2425211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2074D8-A4F4-4C11-B74F-27861C765B52}"/>
              </a:ext>
            </a:extLst>
          </p:cNvPr>
          <p:cNvSpPr/>
          <p:nvPr/>
        </p:nvSpPr>
        <p:spPr>
          <a:xfrm>
            <a:off x="1644895" y="1459530"/>
            <a:ext cx="2425211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6E98BB-8B73-488B-ACF6-81AA95DF0DCA}"/>
              </a:ext>
            </a:extLst>
          </p:cNvPr>
          <p:cNvSpPr/>
          <p:nvPr/>
        </p:nvSpPr>
        <p:spPr>
          <a:xfrm>
            <a:off x="7880838" y="1222131"/>
            <a:ext cx="1978270" cy="63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6776F-3A2F-461C-999F-49A2CF96A5EE}"/>
              </a:ext>
            </a:extLst>
          </p:cNvPr>
          <p:cNvSpPr/>
          <p:nvPr/>
        </p:nvSpPr>
        <p:spPr>
          <a:xfrm>
            <a:off x="8382000" y="2795954"/>
            <a:ext cx="2872154" cy="63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9AB7B6-D690-4F3F-994B-A8B7DE757DAF}"/>
              </a:ext>
            </a:extLst>
          </p:cNvPr>
          <p:cNvSpPr/>
          <p:nvPr/>
        </p:nvSpPr>
        <p:spPr>
          <a:xfrm>
            <a:off x="8518280" y="4686301"/>
            <a:ext cx="3184281" cy="63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0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435</TotalTime>
  <Words>128</Words>
  <Application>Microsoft Office PowerPoint</Application>
  <PresentationFormat>Màn hình rộng</PresentationFormat>
  <Paragraphs>29</Paragraphs>
  <Slides>13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Facet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Các sản phẩm làm từ sữa bò</vt:lpstr>
      <vt:lpstr>Hoạt động Pha chế sữa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Huyen Trang</dc:creator>
  <cp:lastModifiedBy>nhai pham</cp:lastModifiedBy>
  <cp:revision>43</cp:revision>
  <dcterms:created xsi:type="dcterms:W3CDTF">2023-07-23T14:34:06Z</dcterms:created>
  <dcterms:modified xsi:type="dcterms:W3CDTF">2026-01-16T05:34:13Z</dcterms:modified>
</cp:coreProperties>
</file>