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sldIdLst>
    <p:sldId id="256" r:id="rId6"/>
    <p:sldId id="281" r:id="rId7"/>
    <p:sldId id="257" r:id="rId8"/>
    <p:sldId id="259" r:id="rId9"/>
    <p:sldId id="279" r:id="rId10"/>
    <p:sldId id="271" r:id="rId11"/>
    <p:sldId id="272" r:id="rId12"/>
    <p:sldId id="273" r:id="rId13"/>
    <p:sldId id="274" r:id="rId14"/>
    <p:sldId id="275" r:id="rId15"/>
    <p:sldId id="276" r:id="rId16"/>
    <p:sldId id="278" r:id="rId17"/>
    <p:sldId id="262" r:id="rId18"/>
    <p:sldId id="266" r:id="rId19"/>
    <p:sldId id="267" r:id="rId20"/>
    <p:sldId id="268" r:id="rId21"/>
    <p:sldId id="265" r:id="rId22"/>
    <p:sldId id="269" r:id="rId23"/>
    <p:sldId id="280" r:id="rId24"/>
  </p:sldIdLst>
  <p:sldSz cx="12192000" cy="6858000"/>
  <p:notesSz cx="6858000" cy="9144000"/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13" autoAdjust="0"/>
    <p:restoredTop sz="99801" autoAdjust="0"/>
  </p:normalViewPr>
  <p:slideViewPr>
    <p:cSldViewPr>
      <p:cViewPr varScale="1">
        <p:scale>
          <a:sx n="81" d="100"/>
          <a:sy n="81" d="100"/>
        </p:scale>
        <p:origin x="124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376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7478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663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8973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0607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2605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2097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4251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1451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9739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166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0976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4336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8630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0859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3639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6954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1594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9597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8831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7543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954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6466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8304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3158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8877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1900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0770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5837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8204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01006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1010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2062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81342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92316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43112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169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5496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6198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9189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55647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56879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9638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0058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06155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75876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2655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40386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62455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05407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611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583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696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7981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861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7BD4EC-33F6-4663-B804-225A52C6A20A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586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051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05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678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762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jpe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2.jpeg"/><Relationship Id="rId11" Type="http://schemas.openxmlformats.org/officeDocument/2006/relationships/image" Target="../media/image18.gif"/><Relationship Id="rId5" Type="http://schemas.openxmlformats.org/officeDocument/2006/relationships/audio" Target="../media/audio2.wav"/><Relationship Id="rId10" Type="http://schemas.openxmlformats.org/officeDocument/2006/relationships/image" Target="../media/image17.png"/><Relationship Id="rId4" Type="http://schemas.openxmlformats.org/officeDocument/2006/relationships/audio" Target="../media/audio1.wav"/><Relationship Id="rId9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12" Type="http://schemas.openxmlformats.org/officeDocument/2006/relationships/image" Target="../media/image22.jp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2.jpeg"/><Relationship Id="rId11" Type="http://schemas.openxmlformats.org/officeDocument/2006/relationships/image" Target="../media/image21.jpg"/><Relationship Id="rId5" Type="http://schemas.openxmlformats.org/officeDocument/2006/relationships/audio" Target="../media/audio2.wav"/><Relationship Id="rId10" Type="http://schemas.openxmlformats.org/officeDocument/2006/relationships/image" Target="../media/image20.png"/><Relationship Id="rId4" Type="http://schemas.openxmlformats.org/officeDocument/2006/relationships/audio" Target="../media/audio1.wav"/><Relationship Id="rId9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jp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2.jpeg"/><Relationship Id="rId11" Type="http://schemas.openxmlformats.org/officeDocument/2006/relationships/image" Target="../media/image17.png"/><Relationship Id="rId5" Type="http://schemas.openxmlformats.org/officeDocument/2006/relationships/audio" Target="../media/audio2.wav"/><Relationship Id="rId10" Type="http://schemas.openxmlformats.org/officeDocument/2006/relationships/image" Target="../media/image25.png"/><Relationship Id="rId4" Type="http://schemas.openxmlformats.org/officeDocument/2006/relationships/audio" Target="../media/audio1.wav"/><Relationship Id="rId9" Type="http://schemas.openxmlformats.org/officeDocument/2006/relationships/image" Target="../media/image24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jp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2.jpeg"/><Relationship Id="rId11" Type="http://schemas.openxmlformats.org/officeDocument/2006/relationships/image" Target="../media/image18.gif"/><Relationship Id="rId5" Type="http://schemas.openxmlformats.org/officeDocument/2006/relationships/audio" Target="../media/audio2.wav"/><Relationship Id="rId10" Type="http://schemas.openxmlformats.org/officeDocument/2006/relationships/image" Target="../media/image17.png"/><Relationship Id="rId4" Type="http://schemas.openxmlformats.org/officeDocument/2006/relationships/audio" Target="../media/audio1.wav"/><Relationship Id="rId9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microsoft.com/office/2007/relationships/media" Target="../media/media3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5" Type="http://schemas.microsoft.com/office/2007/relationships/media" Target="../media/media4.mp3"/><Relationship Id="rId4" Type="http://schemas.openxmlformats.org/officeDocument/2006/relationships/audio" Target="../media/media3.mp3"/><Relationship Id="rId9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67694" y="892818"/>
            <a:ext cx="10297616" cy="1878987"/>
          </a:xfrm>
          <a:prstGeom prst="rect">
            <a:avLst/>
          </a:prstGeom>
          <a:noFill/>
        </p:spPr>
        <p:txBody>
          <a:bodyPr wrap="none" rtlCol="0">
            <a:prstTxWarp prst="textDeflateBottom">
              <a:avLst>
                <a:gd name="adj" fmla="val 66989"/>
              </a:avLst>
            </a:prstTxWarp>
            <a:spAutoFit/>
          </a:bodyPr>
          <a:lstStyle/>
          <a:p>
            <a:r>
              <a:rPr lang="en-US" sz="54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Lĩnh</a:t>
            </a:r>
            <a:r>
              <a:rPr lang="en-US" sz="54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vực</a:t>
            </a:r>
            <a:r>
              <a:rPr lang="en-US" sz="54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ph¸t</a:t>
            </a:r>
            <a:r>
              <a:rPr lang="en-US" sz="54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triÓn</a:t>
            </a:r>
            <a:r>
              <a:rPr lang="en-US" sz="54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nhËn</a:t>
            </a:r>
            <a:r>
              <a:rPr lang="en-US" sz="54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thøc</a:t>
            </a:r>
            <a:endParaRPr lang="en-US" sz="54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204498"/>
            <a:ext cx="31077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ỦY BAN NHÂN DÂN </a:t>
            </a:r>
            <a:r>
              <a:rPr lang="vi-VN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XÃ HẢI HẬU</a:t>
            </a:r>
            <a:endParaRPr 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 MẦM NON </a:t>
            </a:r>
            <a:r>
              <a:rPr lang="vi-VN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YÊN ĐỊNH</a:t>
            </a:r>
            <a:endParaRPr 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0692" y="2792051"/>
            <a:ext cx="763061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6.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70B9F67-FF36-4EC3-BAC8-AC604BC2E0E1}"/>
              </a:ext>
            </a:extLst>
          </p:cNvPr>
          <p:cNvSpPr txBox="1"/>
          <p:nvPr/>
        </p:nvSpPr>
        <p:spPr>
          <a:xfrm>
            <a:off x="5011685" y="6424692"/>
            <a:ext cx="2351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2025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vi-VN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2026</a:t>
            </a:r>
            <a:endParaRPr lang="en-US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FDF5E5F-81AA-4DE3-BC02-060F0A31F1C3}"/>
              </a:ext>
            </a:extLst>
          </p:cNvPr>
          <p:cNvSpPr/>
          <p:nvPr/>
        </p:nvSpPr>
        <p:spPr>
          <a:xfrm>
            <a:off x="4114800" y="4172868"/>
            <a:ext cx="6096000" cy="134806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5 -6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Bef>
                <a:spcPct val="20000"/>
              </a:spcBef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30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Bef>
                <a:spcPct val="20000"/>
              </a:spcBef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/>
          </a:p>
        </p:txBody>
      </p:sp>
      <p:pic>
        <p:nvPicPr>
          <p:cNvPr id="14" name="Picture 13" descr="blumen-pflanzen042">
            <a:extLst>
              <a:ext uri="{FF2B5EF4-FFF2-40B4-BE49-F238E27FC236}">
                <a16:creationId xmlns:a16="http://schemas.microsoft.com/office/drawing/2014/main" id="{40649237-F0EF-4BF1-AA4C-6FB2DB3138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12414">
            <a:off x="10847890" y="4806554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1" descr="blumen-pflanzen042">
            <a:extLst>
              <a:ext uri="{FF2B5EF4-FFF2-40B4-BE49-F238E27FC236}">
                <a16:creationId xmlns:a16="http://schemas.microsoft.com/office/drawing/2014/main" id="{ABB493E1-1A53-47D3-A1F9-2A3F3EB1768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2680">
            <a:off x="10659029" y="5596275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2085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ảnh đăng bài\tải xuống (1)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7" y="2200275"/>
            <a:ext cx="1580147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" descr="D:\ảnh đăng bài\tải xuống (1)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934" y="2200275"/>
            <a:ext cx="1580147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" descr="D:\ảnh đăng bài\tải xuống (1)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863" y="2200275"/>
            <a:ext cx="1580147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3" descr="D:\ảnh đăng bài\tải xuống (1)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907" y="2200275"/>
            <a:ext cx="1580147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3" descr="D:\ảnh đăng bài\tải xuống (1)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7054" y="2200275"/>
            <a:ext cx="1580147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3" descr="D:\ảnh đăng bài\tải xuống (1)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2200275"/>
            <a:ext cx="1580147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10526095" y="2514600"/>
            <a:ext cx="1371600" cy="163121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0" b="1" dirty="0">
                <a:solidFill>
                  <a:srgbClr val="FFFF00"/>
                </a:solidFill>
                <a:latin typeface=".VnAvant" panose="020B7200000000000000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367732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80D106E-AB4B-40A4-81EC-670AF8965CA9}"/>
              </a:ext>
            </a:extLst>
          </p:cNvPr>
          <p:cNvSpPr/>
          <p:nvPr/>
        </p:nvSpPr>
        <p:spPr>
          <a:xfrm>
            <a:off x="5029200" y="914400"/>
            <a:ext cx="2339102" cy="47089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0000" b="1" dirty="0">
                <a:solidFill>
                  <a:srgbClr val="FFFF00"/>
                </a:solidFill>
                <a:latin typeface=".VnAvant" panose="020B7200000000000000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8422243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5800" y="2274838"/>
            <a:ext cx="1524000" cy="2308324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400" b="1" dirty="0">
                <a:solidFill>
                  <a:srgbClr val="FFFF00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14600" y="2268992"/>
            <a:ext cx="1524000" cy="2308324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400" b="1" dirty="0">
                <a:solidFill>
                  <a:srgbClr val="FFFF00"/>
                </a:solidFill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43400" y="2274838"/>
            <a:ext cx="1524000" cy="2308324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400" b="1" dirty="0">
                <a:solidFill>
                  <a:srgbClr val="FFFF00"/>
                </a:solidFill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72200" y="2274838"/>
            <a:ext cx="1524000" cy="2308324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400" b="1" dirty="0">
                <a:solidFill>
                  <a:srgbClr val="FFFF00"/>
                </a:solidFill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001000" y="2274838"/>
            <a:ext cx="1524000" cy="2308324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400" b="1" dirty="0">
                <a:solidFill>
                  <a:srgbClr val="FFFF00"/>
                </a:solidFill>
                <a:latin typeface=".VnAvant" panose="020B7200000000000000" pitchFamily="34" charset="0"/>
              </a:rPr>
              <a:t>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829800" y="2274838"/>
            <a:ext cx="1524000" cy="2308324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400" b="1" dirty="0">
                <a:solidFill>
                  <a:srgbClr val="FFFF00"/>
                </a:solidFill>
                <a:latin typeface=".VnAvant" panose="020B7200000000000000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256826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143000" y="2057400"/>
            <a:ext cx="9144000" cy="4062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dirty="0" err="1">
                <a:latin typeface=".VnTime" panose="020B7200000000000000" pitchFamily="34" charset="0"/>
              </a:rPr>
              <a:t>Trß</a:t>
            </a:r>
            <a:r>
              <a:rPr lang="en-US" sz="5400" dirty="0">
                <a:latin typeface=".VnTime" panose="020B7200000000000000" pitchFamily="34" charset="0"/>
              </a:rPr>
              <a:t> </a:t>
            </a:r>
            <a:r>
              <a:rPr lang="en-US" sz="5400" dirty="0" err="1">
                <a:latin typeface=".VnTime" panose="020B7200000000000000" pitchFamily="34" charset="0"/>
              </a:rPr>
              <a:t>ch¬i</a:t>
            </a:r>
            <a:r>
              <a:rPr lang="en-US" sz="5400" dirty="0">
                <a:latin typeface=".VnTime" panose="020B7200000000000000" pitchFamily="34" charset="0"/>
              </a:rPr>
              <a:t> 1:</a:t>
            </a:r>
          </a:p>
          <a:p>
            <a:pPr algn="ctr">
              <a:spcBef>
                <a:spcPct val="50000"/>
              </a:spcBef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</a:pPr>
            <a:endParaRPr lang="en-US" sz="4000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4849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BFBFD"/>
              </a:clrFrom>
              <a:clrTo>
                <a:srgbClr val="FBFB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6" t="29435" r="18182" b="29824"/>
          <a:stretch/>
        </p:blipFill>
        <p:spPr>
          <a:xfrm>
            <a:off x="301302" y="737435"/>
            <a:ext cx="1447391" cy="122471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BFBFD"/>
              </a:clrFrom>
              <a:clrTo>
                <a:srgbClr val="FBFB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600" y="344905"/>
            <a:ext cx="2209800" cy="202331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BFBFD"/>
              </a:clrFrom>
              <a:clrTo>
                <a:srgbClr val="FBFB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600" y="2468477"/>
            <a:ext cx="2209800" cy="202331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BFBFD"/>
              </a:clrFrom>
              <a:clrTo>
                <a:srgbClr val="FBFB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352926"/>
            <a:ext cx="2209800" cy="202331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BFBFD"/>
              </a:clrFrom>
              <a:clrTo>
                <a:srgbClr val="FBFB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2410326"/>
            <a:ext cx="2209800" cy="202331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BFBFD"/>
              </a:clrFrom>
              <a:clrTo>
                <a:srgbClr val="FBFB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2653" y="4597069"/>
            <a:ext cx="2209800" cy="202331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BFBFD"/>
              </a:clrFrom>
              <a:clrTo>
                <a:srgbClr val="FBFB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4568995"/>
            <a:ext cx="2209800" cy="202331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BFBFD"/>
              </a:clrFrom>
              <a:clrTo>
                <a:srgbClr val="FBFB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649" y="4858963"/>
            <a:ext cx="2081351" cy="1743456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79038" y="4852184"/>
            <a:ext cx="1282378" cy="193899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002060"/>
                </a:solidFill>
                <a:latin typeface=".VnAvant" panose="020B7200000000000000" pitchFamily="34" charset="0"/>
              </a:rPr>
              <a:t>6</a:t>
            </a:r>
          </a:p>
        </p:txBody>
      </p:sp>
      <p:pic>
        <p:nvPicPr>
          <p:cNvPr id="35" name="be chon dung roi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 flipV="1">
            <a:off x="2667000" y="6265906"/>
            <a:ext cx="609600" cy="579118"/>
          </a:xfrm>
          <a:prstGeom prst="rect">
            <a:avLst/>
          </a:prstGeom>
        </p:spPr>
      </p:pic>
      <p:pic>
        <p:nvPicPr>
          <p:cNvPr id="36" name="Picture 12" descr="bells2med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78206"/>
            <a:ext cx="181927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 Box 11"/>
          <p:cNvSpPr txBox="1">
            <a:spLocks noChangeArrowheads="1"/>
          </p:cNvSpPr>
          <p:nvPr/>
        </p:nvSpPr>
        <p:spPr bwMode="auto">
          <a:xfrm>
            <a:off x="4392402" y="102937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1</a:t>
            </a:r>
          </a:p>
        </p:txBody>
      </p:sp>
      <p:sp>
        <p:nvSpPr>
          <p:cNvPr id="38" name="Text Box 11"/>
          <p:cNvSpPr txBox="1">
            <a:spLocks noChangeArrowheads="1"/>
          </p:cNvSpPr>
          <p:nvPr/>
        </p:nvSpPr>
        <p:spPr bwMode="auto">
          <a:xfrm>
            <a:off x="4412455" y="78206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2</a:t>
            </a:r>
          </a:p>
        </p:txBody>
      </p:sp>
      <p:sp>
        <p:nvSpPr>
          <p:cNvPr id="39" name="Text Box 11"/>
          <p:cNvSpPr txBox="1">
            <a:spLocks noChangeArrowheads="1"/>
          </p:cNvSpPr>
          <p:nvPr/>
        </p:nvSpPr>
        <p:spPr bwMode="auto">
          <a:xfrm>
            <a:off x="4412455" y="70185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3</a:t>
            </a:r>
          </a:p>
        </p:txBody>
      </p:sp>
      <p:sp>
        <p:nvSpPr>
          <p:cNvPr id="40" name="Text Box 11"/>
          <p:cNvSpPr txBox="1">
            <a:spLocks noChangeArrowheads="1"/>
          </p:cNvSpPr>
          <p:nvPr/>
        </p:nvSpPr>
        <p:spPr bwMode="auto">
          <a:xfrm>
            <a:off x="4412455" y="70185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4</a:t>
            </a:r>
          </a:p>
        </p:txBody>
      </p:sp>
      <p:sp>
        <p:nvSpPr>
          <p:cNvPr id="41" name="Text Box 11"/>
          <p:cNvSpPr txBox="1">
            <a:spLocks noChangeArrowheads="1"/>
          </p:cNvSpPr>
          <p:nvPr/>
        </p:nvSpPr>
        <p:spPr bwMode="auto">
          <a:xfrm>
            <a:off x="4421981" y="136154"/>
            <a:ext cx="1223963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5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D1809445-893A-41FE-AE49-4E37C2A2D77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BFBFD"/>
              </a:clrFrom>
              <a:clrTo>
                <a:srgbClr val="FBFB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6" t="29435" r="18182" b="29824"/>
          <a:stretch/>
        </p:blipFill>
        <p:spPr>
          <a:xfrm>
            <a:off x="1943304" y="2297006"/>
            <a:ext cx="1447391" cy="122471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24BF152A-D152-49BE-983F-2E92D7A1EA5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BFBFD"/>
              </a:clrFrom>
              <a:clrTo>
                <a:srgbClr val="FBFB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6" t="29435" r="18182" b="29824"/>
          <a:stretch/>
        </p:blipFill>
        <p:spPr>
          <a:xfrm>
            <a:off x="333988" y="2339642"/>
            <a:ext cx="1447391" cy="122471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13BF1C68-BF8F-4D3D-9862-3347CCF5C6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BFBFD"/>
              </a:clrFrom>
              <a:clrTo>
                <a:srgbClr val="FBFB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6" t="29435" r="18182" b="29824"/>
          <a:stretch/>
        </p:blipFill>
        <p:spPr>
          <a:xfrm>
            <a:off x="1888433" y="737434"/>
            <a:ext cx="1447391" cy="122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164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0.03773 L 0.47136 -0.4379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68" y="-20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5638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34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e chon dung roi.wav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23813" y="6215824"/>
            <a:ext cx="609600" cy="609600"/>
          </a:xfrm>
        </p:spPr>
      </p:pic>
      <p:pic>
        <p:nvPicPr>
          <p:cNvPr id="5" name="Picture 12" descr="bells2med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362" y="67025"/>
            <a:ext cx="181927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5484017" y="67693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1</a:t>
            </a: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5508080" y="45636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2</a:t>
            </a: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5484017" y="67693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3</a:t>
            </a: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5544175" y="67025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4</a:t>
            </a: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5544175" y="84867"/>
            <a:ext cx="1223963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5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5" y="960036"/>
            <a:ext cx="1986519" cy="135022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686" y="931349"/>
            <a:ext cx="1986519" cy="13502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554" y="2482103"/>
            <a:ext cx="1986519" cy="1350223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053" y="789367"/>
            <a:ext cx="1371600" cy="195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1653" y="2886504"/>
            <a:ext cx="1371599" cy="19526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2886504"/>
            <a:ext cx="1371599" cy="19526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838200"/>
            <a:ext cx="1371599" cy="19526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800" y="792748"/>
            <a:ext cx="1371599" cy="195262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865" y="2886503"/>
            <a:ext cx="1371599" cy="195262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825" y="3828729"/>
            <a:ext cx="1536700" cy="15367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821" y="2660650"/>
            <a:ext cx="1536700" cy="15367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0922" y="4919008"/>
            <a:ext cx="1282378" cy="193899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002060"/>
                </a:solidFill>
                <a:latin typeface=".VnAvant" panose="020B7200000000000000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056393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81481E-6 L 0.71523 0.00139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55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563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15"/>
          <p:cNvPicPr>
            <a:picLocks noGrp="1" noChangeAspect="1"/>
          </p:cNvPicPr>
          <p:nvPr>
            <p:ph idx="1"/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85" y="315611"/>
            <a:ext cx="1343819" cy="1343819"/>
          </a:xfrm>
        </p:spPr>
      </p:pic>
      <p:pic>
        <p:nvPicPr>
          <p:cNvPr id="10" name="Picture 12" descr="bells2med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994" y="-31416"/>
            <a:ext cx="181927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5401649" y="14204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1</a:t>
            </a: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5401649" y="101935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2</a:t>
            </a: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5401649" y="14204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3</a:t>
            </a: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5408794" y="68179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4</a:t>
            </a:r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5562600" y="63416"/>
            <a:ext cx="1223963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5</a:t>
            </a:r>
          </a:p>
        </p:txBody>
      </p:sp>
      <p:pic>
        <p:nvPicPr>
          <p:cNvPr id="17" name="Content Placeholder 1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503" y="1912752"/>
            <a:ext cx="1343819" cy="1343819"/>
          </a:xfrm>
          <a:prstGeom prst="rect">
            <a:avLst/>
          </a:prstGeom>
        </p:spPr>
      </p:pic>
      <p:pic>
        <p:nvPicPr>
          <p:cNvPr id="18" name="Content Placeholder 1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154" y="339046"/>
            <a:ext cx="1343819" cy="1343819"/>
          </a:xfrm>
          <a:prstGeom prst="rect">
            <a:avLst/>
          </a:prstGeom>
        </p:spPr>
      </p:pic>
      <p:pic>
        <p:nvPicPr>
          <p:cNvPr id="19" name="Content Placeholder 1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993" y="339045"/>
            <a:ext cx="1343819" cy="1343819"/>
          </a:xfrm>
          <a:prstGeom prst="rect">
            <a:avLst/>
          </a:prstGeom>
        </p:spPr>
      </p:pic>
      <p:pic>
        <p:nvPicPr>
          <p:cNvPr id="20" name="Content Placeholder 1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870" y="1931212"/>
            <a:ext cx="1343819" cy="134381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038" y="582707"/>
            <a:ext cx="1524000" cy="1524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6166" y="2166399"/>
            <a:ext cx="1524000" cy="1524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209" y="2263251"/>
            <a:ext cx="1524000" cy="15240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181" y="527563"/>
            <a:ext cx="1524000" cy="1524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174" y="448939"/>
            <a:ext cx="1524000" cy="15240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783" y="2732494"/>
            <a:ext cx="1260871" cy="126087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846" y="1503994"/>
            <a:ext cx="1260871" cy="126087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262" y="1506177"/>
            <a:ext cx="1260871" cy="1260871"/>
          </a:xfrm>
          <a:prstGeom prst="rect">
            <a:avLst/>
          </a:prstGeom>
        </p:spPr>
      </p:pic>
      <p:pic>
        <p:nvPicPr>
          <p:cNvPr id="32" name="Content Placeholder 1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527" y="1931211"/>
            <a:ext cx="1343819" cy="134381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252" y="2226643"/>
            <a:ext cx="1524000" cy="1524000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1580440" y="4750098"/>
            <a:ext cx="1282378" cy="193899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002060"/>
                </a:solidFill>
                <a:latin typeface=".VnAvant" panose="020B7200000000000000" pitchFamily="34" charset="0"/>
              </a:rPr>
              <a:t>6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9644" y="4750098"/>
            <a:ext cx="1282378" cy="193899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002060"/>
                </a:solidFill>
                <a:latin typeface=".VnAvant" panose="020B7200000000000000" pitchFamily="34" charset="0"/>
              </a:rPr>
              <a:t>6</a:t>
            </a:r>
          </a:p>
        </p:txBody>
      </p:sp>
      <p:pic>
        <p:nvPicPr>
          <p:cNvPr id="36" name="be chon dung roi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572000" y="60794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646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2.22222E-6 L 0.64909 -0.08079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448" y="-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22222E-6 L 0.06576 -0.17847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81" y="-8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5638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34" grpId="0" animBg="1"/>
      <p:bldP spid="3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87" y="537828"/>
            <a:ext cx="1536700" cy="15367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6" y="2180071"/>
            <a:ext cx="1536700" cy="1536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126" y="619741"/>
            <a:ext cx="1536700" cy="1536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842" y="5590606"/>
            <a:ext cx="1610109" cy="1447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614" y="3249707"/>
            <a:ext cx="1610109" cy="1447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1321" y="5589493"/>
            <a:ext cx="1610109" cy="1447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475" y="4419600"/>
            <a:ext cx="1610109" cy="1447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430" y="4303227"/>
            <a:ext cx="1610109" cy="1447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3239" y="3020877"/>
            <a:ext cx="1610109" cy="1447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436" y="863912"/>
            <a:ext cx="1986519" cy="135022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2612" y="863912"/>
            <a:ext cx="1986519" cy="135022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510713" y="4869898"/>
            <a:ext cx="1282378" cy="193899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002060"/>
                </a:solidFill>
                <a:latin typeface=".VnAvant" panose="020B7200000000000000" pitchFamily="34" charset="0"/>
              </a:rPr>
              <a:t>6</a:t>
            </a:r>
          </a:p>
        </p:txBody>
      </p:sp>
      <p:pic>
        <p:nvPicPr>
          <p:cNvPr id="16" name="be chon dung roi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111091" y="5980587"/>
            <a:ext cx="609600" cy="609600"/>
          </a:xfrm>
          <a:prstGeom prst="rect">
            <a:avLst/>
          </a:prstGeom>
        </p:spPr>
      </p:pic>
      <p:pic>
        <p:nvPicPr>
          <p:cNvPr id="17" name="Picture 12" descr="bells2med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158" y="42528"/>
            <a:ext cx="181927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5014813" y="42528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1</a:t>
            </a:r>
          </a:p>
        </p:txBody>
      </p:sp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5072615" y="42528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2</a:t>
            </a:r>
          </a:p>
        </p:txBody>
      </p:sp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5108710" y="80628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3</a:t>
            </a:r>
          </a:p>
        </p:txBody>
      </p:sp>
      <p:sp>
        <p:nvSpPr>
          <p:cNvPr id="21" name="Text Box 11"/>
          <p:cNvSpPr txBox="1">
            <a:spLocks noChangeArrowheads="1"/>
          </p:cNvSpPr>
          <p:nvPr/>
        </p:nvSpPr>
        <p:spPr bwMode="auto">
          <a:xfrm>
            <a:off x="5084647" y="38517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>
                <a:solidFill>
                  <a:srgbClr val="FF0066"/>
                </a:solidFill>
                <a:latin typeface=".VnTifani Heavy" panose="020B7200000000000000" pitchFamily="34" charset="0"/>
              </a:rPr>
              <a:t>4</a:t>
            </a:r>
          </a:p>
        </p:txBody>
      </p:sp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5108710" y="11326"/>
            <a:ext cx="1223963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5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152" y="596111"/>
            <a:ext cx="1536700" cy="15367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459" y="2147798"/>
            <a:ext cx="1536700" cy="15367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485" y="1945440"/>
            <a:ext cx="1536700" cy="15367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6F7DED8-8DDC-44B8-A68B-B44E02DA9F4F}"/>
              </a:ext>
            </a:extLst>
          </p:cNvPr>
          <p:cNvSpPr txBox="1"/>
          <p:nvPr/>
        </p:nvSpPr>
        <p:spPr>
          <a:xfrm>
            <a:off x="25066" y="4888856"/>
            <a:ext cx="1282378" cy="193899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002060"/>
                </a:solidFill>
                <a:latin typeface=".VnAvant" panose="020B7200000000000000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970063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11111E-6 L 0.44232 -0.04051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09" y="-2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0.15781 -0.21111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91" y="-1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563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3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371600" y="2133600"/>
            <a:ext cx="9144000" cy="1846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dirty="0" err="1">
                <a:latin typeface=".VnTime" panose="020B7200000000000000" pitchFamily="34" charset="0"/>
              </a:rPr>
              <a:t>Trß</a:t>
            </a:r>
            <a:r>
              <a:rPr lang="en-US" sz="5400" dirty="0">
                <a:latin typeface=".VnTime" panose="020B7200000000000000" pitchFamily="34" charset="0"/>
              </a:rPr>
              <a:t> </a:t>
            </a:r>
            <a:r>
              <a:rPr lang="en-US" sz="5400" dirty="0" err="1">
                <a:latin typeface=".VnTime" panose="020B7200000000000000" pitchFamily="34" charset="0"/>
              </a:rPr>
              <a:t>ch¬i</a:t>
            </a:r>
            <a:r>
              <a:rPr lang="en-US" sz="5400" dirty="0">
                <a:latin typeface=".VnTime" panose="020B7200000000000000" pitchFamily="34" charset="0"/>
              </a:rPr>
              <a:t> 2: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</a:pPr>
            <a:endParaRPr lang="en-US" sz="4000" dirty="0">
              <a:latin typeface=".VnAvant" panose="020B7200000000000000" pitchFamily="34" charset="0"/>
            </a:endParaRPr>
          </a:p>
        </p:txBody>
      </p:sp>
      <p:pic>
        <p:nvPicPr>
          <p:cNvPr id="8" name="Gia-Dinh-Nho-Hanh-Phuc-To-Be-Tu-Anh">
            <a:hlinkClick r:id="" action="ppaction://media"/>
            <a:extLst>
              <a:ext uri="{FF2B5EF4-FFF2-40B4-BE49-F238E27FC236}">
                <a16:creationId xmlns:a16="http://schemas.microsoft.com/office/drawing/2014/main" id="{BDE9B0EB-57A5-4CB8-8FA1-86497A4A1B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181600" y="5534024"/>
            <a:ext cx="381000" cy="487363"/>
          </a:xfrm>
          <a:prstGeom prst="rect">
            <a:avLst/>
          </a:prstGeom>
        </p:spPr>
      </p:pic>
      <p:pic>
        <p:nvPicPr>
          <p:cNvPr id="9" name="MeOiTaiSao-BaoAn-2778580">
            <a:hlinkClick r:id="" action="ppaction://media"/>
            <a:extLst>
              <a:ext uri="{FF2B5EF4-FFF2-40B4-BE49-F238E27FC236}">
                <a16:creationId xmlns:a16="http://schemas.microsoft.com/office/drawing/2014/main" id="{608AD088-5738-46E8-A898-46D17F7A5C5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92274" y="5562598"/>
            <a:ext cx="487363" cy="487363"/>
          </a:xfrm>
          <a:prstGeom prst="rect">
            <a:avLst/>
          </a:prstGeom>
        </p:spPr>
      </p:pic>
      <p:pic>
        <p:nvPicPr>
          <p:cNvPr id="10" name="NhaMinhRatVui-V.A-3584094">
            <a:hlinkClick r:id="" action="ppaction://media"/>
            <a:extLst>
              <a:ext uri="{FF2B5EF4-FFF2-40B4-BE49-F238E27FC236}">
                <a16:creationId xmlns:a16="http://schemas.microsoft.com/office/drawing/2014/main" id="{C10544DE-4AFA-481C-83F9-E2764E798BF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525000" y="556259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380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7109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6344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8033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3EEB6-40AF-4D73-93A4-D02E825A7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8DB06C-4652-4097-A7B3-6AB74004D9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7CA41B5-2DA3-4061-9D72-E98C0B6F14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9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675CACF-718D-4559-AA77-C024871A1378}"/>
              </a:ext>
            </a:extLst>
          </p:cNvPr>
          <p:cNvSpPr txBox="1"/>
          <p:nvPr/>
        </p:nvSpPr>
        <p:spPr>
          <a:xfrm>
            <a:off x="2021149" y="5163844"/>
            <a:ext cx="9753600" cy="1219200"/>
          </a:xfrm>
          <a:prstGeom prst="rect">
            <a:avLst/>
          </a:prstGeom>
          <a:noFill/>
        </p:spPr>
        <p:txBody>
          <a:bodyPr wrap="none">
            <a:prstTxWarp prst="textDeflateBottom">
              <a:avLst>
                <a:gd name="adj" fmla="val 66989"/>
              </a:avLst>
            </a:prstTxWarp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err="1">
                <a:solidFill>
                  <a:srgbClr val="F70303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5400" b="1" dirty="0">
                <a:solidFill>
                  <a:srgbClr val="F7030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70303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5400" b="1" dirty="0">
                <a:solidFill>
                  <a:srgbClr val="F7030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70303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5400" b="1" dirty="0">
                <a:solidFill>
                  <a:srgbClr val="F7030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70303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5400" b="1" dirty="0">
                <a:solidFill>
                  <a:srgbClr val="F7030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70303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5400" b="1" dirty="0">
                <a:solidFill>
                  <a:srgbClr val="F70303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7429807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837CC5D-F20A-4E11-9D53-9AA3ADB62FA5}"/>
              </a:ext>
            </a:extLst>
          </p:cNvPr>
          <p:cNvSpPr/>
          <p:nvPr/>
        </p:nvSpPr>
        <p:spPr>
          <a:xfrm>
            <a:off x="2743200" y="2286000"/>
            <a:ext cx="6096000" cy="150053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1.Ổn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tổ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chức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: “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toán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”. 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5973110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943167" y="27058"/>
            <a:ext cx="60724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 5</a:t>
            </a:r>
          </a:p>
        </p:txBody>
      </p:sp>
      <p:pic>
        <p:nvPicPr>
          <p:cNvPr id="12" name="Picture 5" descr="quat_1_medium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5" r="15555"/>
          <a:stretch>
            <a:fillRect/>
          </a:stretch>
        </p:blipFill>
        <p:spPr bwMode="auto">
          <a:xfrm>
            <a:off x="83418" y="1069221"/>
            <a:ext cx="13716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quat_1_medium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5" r="15555"/>
          <a:stretch>
            <a:fillRect/>
          </a:stretch>
        </p:blipFill>
        <p:spPr bwMode="auto">
          <a:xfrm>
            <a:off x="-2391" y="4400917"/>
            <a:ext cx="13716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quat_1_medium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5" r="15555"/>
          <a:stretch>
            <a:fillRect/>
          </a:stretch>
        </p:blipFill>
        <p:spPr bwMode="auto">
          <a:xfrm>
            <a:off x="15240" y="2669421"/>
            <a:ext cx="13716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quat_1_medium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5" r="15555"/>
          <a:stretch>
            <a:fillRect/>
          </a:stretch>
        </p:blipFill>
        <p:spPr bwMode="auto">
          <a:xfrm>
            <a:off x="1687629" y="2651492"/>
            <a:ext cx="13716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quat_1_medium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5" r="15555"/>
          <a:stretch>
            <a:fillRect/>
          </a:stretch>
        </p:blipFill>
        <p:spPr bwMode="auto">
          <a:xfrm>
            <a:off x="1632337" y="1081261"/>
            <a:ext cx="13716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595387" y="4427378"/>
            <a:ext cx="1131196" cy="163121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0" b="1" dirty="0">
                <a:solidFill>
                  <a:srgbClr val="FFFF00"/>
                </a:solidFill>
                <a:latin typeface=".VnAvant" panose="020B7200000000000000" pitchFamily="34" charset="0"/>
              </a:rPr>
              <a:t>5</a:t>
            </a:r>
          </a:p>
        </p:txBody>
      </p:sp>
      <p:pic>
        <p:nvPicPr>
          <p:cNvPr id="18" name="Picture 14" descr="1298542728-bep_ga_duong_rinnai_VN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1" t="2867" r="2661" b="2509"/>
          <a:stretch>
            <a:fillRect/>
          </a:stretch>
        </p:blipFill>
        <p:spPr bwMode="auto">
          <a:xfrm>
            <a:off x="7036248" y="2633633"/>
            <a:ext cx="14478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4" descr="1298542728-bep_ga_duong_rinnai_VN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1" t="2867" r="2661" b="2509"/>
          <a:stretch>
            <a:fillRect/>
          </a:stretch>
        </p:blipFill>
        <p:spPr bwMode="auto">
          <a:xfrm>
            <a:off x="8762220" y="2597766"/>
            <a:ext cx="14478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4" descr="1298542728-bep_ga_duong_rinnai_VN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1" t="2867" r="2661" b="2509"/>
          <a:stretch>
            <a:fillRect/>
          </a:stretch>
        </p:blipFill>
        <p:spPr bwMode="auto">
          <a:xfrm>
            <a:off x="7035970" y="1341041"/>
            <a:ext cx="14478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4" descr="1298542728-bep_ga_duong_rinnai_VN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1" t="2867" r="2661" b="2509"/>
          <a:stretch>
            <a:fillRect/>
          </a:stretch>
        </p:blipFill>
        <p:spPr bwMode="auto">
          <a:xfrm>
            <a:off x="8769796" y="1341041"/>
            <a:ext cx="14478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10728738" y="1535817"/>
            <a:ext cx="1131196" cy="163121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0" b="1" dirty="0">
                <a:solidFill>
                  <a:srgbClr val="FFFF00"/>
                </a:solidFill>
                <a:latin typeface=".VnAvant" panose="020B7200000000000000" pitchFamily="34" charset="0"/>
              </a:rPr>
              <a:t>4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217" y="1730231"/>
            <a:ext cx="1208062" cy="1467282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4399689" y="3436084"/>
            <a:ext cx="1087640" cy="163121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0" b="1" dirty="0">
                <a:solidFill>
                  <a:srgbClr val="FFFF00"/>
                </a:solidFill>
                <a:latin typeface=".VnAvant" panose="020B7200000000000000" pitchFamily="34" charset="0"/>
              </a:rPr>
              <a:t>2</a:t>
            </a:r>
          </a:p>
        </p:txBody>
      </p:sp>
      <p:pic>
        <p:nvPicPr>
          <p:cNvPr id="1026" name="Picture 2" descr="D:\ảnh đăng bài\tải xuống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1263" y="4800600"/>
            <a:ext cx="1257994" cy="1257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D:\ảnh đăng bài\tải xuống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4015" y="4800600"/>
            <a:ext cx="1257994" cy="1257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D:\ảnh đăng bài\tải xuống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5663" y="4800600"/>
            <a:ext cx="1257994" cy="1257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10988040" y="4605744"/>
            <a:ext cx="1131196" cy="163121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0" b="1" dirty="0">
                <a:solidFill>
                  <a:srgbClr val="FFFF00"/>
                </a:solidFill>
                <a:latin typeface=".VnAvant" panose="020B7200000000000000" pitchFamily="34" charset="0"/>
              </a:rPr>
              <a:t>3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339768E-6BE5-47E9-8150-8A611A79C49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535" y="1731551"/>
            <a:ext cx="1208062" cy="1467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419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2" grpId="0" animBg="1"/>
      <p:bldP spid="27" grpId="0" animBg="1"/>
      <p:bldP spid="3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ảnh đăng bài\ao-phong-carters-hinh-3-co-gai-mua-bale-danh-cho-be-gai-12-thang-tuoi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73" y="1243263"/>
            <a:ext cx="1752600" cy="231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D:\ảnh đăng bài\ao-phong-carters-hinh-3-co-gai-mua-bale-danh-cho-be-gai-12-thang-tuoi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473" y="1190124"/>
            <a:ext cx="1752600" cy="231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D:\ảnh đăng bài\ao-phong-carters-hinh-3-co-gai-mua-bale-danh-cho-be-gai-12-thang-tuoi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5146" y="1219200"/>
            <a:ext cx="1752600" cy="231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D:\ảnh đăng bài\ao-phong-carters-hinh-3-co-gai-mua-bale-danh-cho-be-gai-12-thang-tuoi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168" y="1243263"/>
            <a:ext cx="1752600" cy="231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D:\ảnh đăng bài\ao-phong-carters-hinh-3-co-gai-mua-bale-danh-cho-be-gai-12-thang-tuoi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174" y="1219200"/>
            <a:ext cx="1752600" cy="231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D:\ảnh đăng bài\ao-phong-carters-hinh-3-co-gai-mua-bale-danh-cho-be-gai-12-thang-tuoi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9337" y="1219200"/>
            <a:ext cx="1752600" cy="231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ảnh đăng bài\tải xuống (1)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06" y="3401094"/>
            <a:ext cx="1580147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" descr="D:\ảnh đăng bài\tải xuống (1)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369" y="3430170"/>
            <a:ext cx="1580147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" descr="D:\ảnh đăng bài\tải xuống (1)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431" y="3430170"/>
            <a:ext cx="1580147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3" descr="D:\ảnh đăng bài\tải xuống (1)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4453" y="3433178"/>
            <a:ext cx="1580147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3" descr="D:\ảnh đăng bài\tải xuống (1)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4653" y="3401094"/>
            <a:ext cx="1580147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3" descr="D:\ảnh đăng bài\tải xuống (1)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3426047"/>
            <a:ext cx="1580147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10579768" y="2465916"/>
            <a:ext cx="1600200" cy="163121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0" b="1" dirty="0">
                <a:solidFill>
                  <a:srgbClr val="FFFF00"/>
                </a:solidFill>
                <a:latin typeface=".VnAvant" panose="020B7200000000000000" pitchFamily="34" charset="0"/>
              </a:rPr>
              <a:t>6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E3536A8-19FE-449D-B058-D2799EA7B141}"/>
              </a:ext>
            </a:extLst>
          </p:cNvPr>
          <p:cNvSpPr/>
          <p:nvPr/>
        </p:nvSpPr>
        <p:spPr>
          <a:xfrm>
            <a:off x="2581759" y="152400"/>
            <a:ext cx="78526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6,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 6.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052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0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20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1ACCB86-4533-4620-AE5E-AE6D8D07C96E}"/>
              </a:ext>
            </a:extLst>
          </p:cNvPr>
          <p:cNvSpPr txBox="1"/>
          <p:nvPr/>
        </p:nvSpPr>
        <p:spPr>
          <a:xfrm>
            <a:off x="5181600" y="609600"/>
            <a:ext cx="2339103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sz="30000" b="1" dirty="0">
                <a:solidFill>
                  <a:srgbClr val="FFFF00"/>
                </a:solidFill>
                <a:latin typeface=".VnAvant" panose="020B7200000000000000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9458632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ảnh đăng bài\ao-phong-carters-hinh-3-co-gai-mua-bale-danh-cho-be-gai-12-thang-tuoi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650" y="1583337"/>
            <a:ext cx="1752600" cy="231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D:\ảnh đăng bài\ao-phong-carters-hinh-3-co-gai-mua-bale-danh-cho-be-gai-12-thang-tuoi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267" y="1559274"/>
            <a:ext cx="1752600" cy="231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D:\ảnh đăng bài\ao-phong-carters-hinh-3-co-gai-mua-bale-danh-cho-be-gai-12-thang-tuoi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532" y="1529139"/>
            <a:ext cx="1752600" cy="231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D:\ảnh đăng bài\ao-phong-carters-hinh-3-co-gai-mua-bale-danh-cho-be-gai-12-thang-tuoi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4203" y="1582597"/>
            <a:ext cx="1752600" cy="231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D:\ảnh đăng bài\ao-phong-carters-hinh-3-co-gai-mua-bale-danh-cho-be-gai-12-thang-tuoi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30" y="1556289"/>
            <a:ext cx="1752600" cy="231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D:\ảnh đăng bài\ao-phong-carters-hinh-3-co-gai-mua-bale-danh-cho-be-gai-12-thang-tuoi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9676" y="1524000"/>
            <a:ext cx="1752600" cy="231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ảnh đăng bài\tải xuống (1)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" y="3377546"/>
            <a:ext cx="1580147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" descr="D:\ảnh đăng bài\tải xuống (1)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614" y="3377546"/>
            <a:ext cx="1580147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" descr="D:\ảnh đăng bài\tải xuống (1)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676" y="3377546"/>
            <a:ext cx="1580147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3" descr="D:\ảnh đăng bài\tải xuống (1)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698" y="3380554"/>
            <a:ext cx="1580147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3" descr="D:\ảnh đăng bài\tải xuống (1)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2898" y="3348470"/>
            <a:ext cx="1580147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3" descr="D:\ảnh đăng bài\tải xuống (1)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3045" y="3373423"/>
            <a:ext cx="1580147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10841019" y="2372853"/>
            <a:ext cx="1371600" cy="163121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0" b="1" dirty="0">
                <a:solidFill>
                  <a:srgbClr val="FFFF00"/>
                </a:solidFill>
                <a:latin typeface=".VnAvant" panose="020B7200000000000000" pitchFamily="34" charset="0"/>
              </a:rPr>
              <a:t>6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363665" y="1922995"/>
            <a:ext cx="1371600" cy="163121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0" b="1" dirty="0">
                <a:solidFill>
                  <a:srgbClr val="FFFF00"/>
                </a:solidFill>
                <a:latin typeface=".VnAvant" panose="020B7200000000000000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75522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0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0069 L 0.00417 0.18797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ảnh đăng bài\ao-phong-carters-hinh-3-co-gai-mua-bale-danh-cho-be-gai-12-thang-tuoi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99" y="1307114"/>
            <a:ext cx="1752600" cy="231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D:\ảnh đăng bài\ao-phong-carters-hinh-3-co-gai-mua-bale-danh-cho-be-gai-12-thang-tuoi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416" y="1283051"/>
            <a:ext cx="1752600" cy="231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D:\ảnh đăng bài\ao-phong-carters-hinh-3-co-gai-mua-bale-danh-cho-be-gai-12-thang-tuoi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372" y="1281102"/>
            <a:ext cx="1752600" cy="231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D:\ảnh đăng bài\ao-phong-carters-hinh-3-co-gai-mua-bale-danh-cho-be-gai-12-thang-tuoi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352" y="1278066"/>
            <a:ext cx="1752600" cy="231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D:\ảnh đăng bài\ao-phong-carters-hinh-3-co-gai-mua-bale-danh-cho-be-gai-12-thang-tuoi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281102"/>
            <a:ext cx="1752600" cy="231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ảnh đăng bài\tải xuống (1)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32" y="3280723"/>
            <a:ext cx="1580147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" descr="D:\ảnh đăng bài\tải xuống (1)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569" y="3280723"/>
            <a:ext cx="1580147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" descr="D:\ảnh đăng bài\tải xuống (1)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631" y="3280723"/>
            <a:ext cx="1580147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3" descr="D:\ảnh đăng bài\tải xuống (1)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0653" y="3283731"/>
            <a:ext cx="1580147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3" descr="D:\ảnh đăng bài\tải xuống (1)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0853" y="3251647"/>
            <a:ext cx="1580147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3" descr="D:\ảnh đăng bài\tải xuống (1)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3276600"/>
            <a:ext cx="1580147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10521616" y="3620114"/>
            <a:ext cx="1371600" cy="163121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0" b="1" dirty="0">
                <a:solidFill>
                  <a:srgbClr val="FFFF00"/>
                </a:solidFill>
                <a:latin typeface=".VnAvant" panose="020B7200000000000000" pitchFamily="34" charset="0"/>
              </a:rPr>
              <a:t>6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496926" y="1612133"/>
            <a:ext cx="1371600" cy="163121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0" b="1" dirty="0">
                <a:solidFill>
                  <a:srgbClr val="FFFF00"/>
                </a:solidFill>
                <a:latin typeface=".VnAvant" panose="020B7200000000000000" pitchFamily="34" charset="0"/>
              </a:rPr>
              <a:t>5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530786" y="1647512"/>
            <a:ext cx="1371600" cy="163121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0" b="1" dirty="0">
                <a:solidFill>
                  <a:srgbClr val="FFFF00"/>
                </a:solidFill>
                <a:latin typeface=".VnAvant" panose="020B7200000000000000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845209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0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ảnh đăng bài\ao-phong-carters-hinh-3-co-gai-mua-bale-danh-cho-be-gai-12-thang-tuoi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17" y="1357999"/>
            <a:ext cx="1752600" cy="231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D:\ảnh đăng bài\ao-phong-carters-hinh-3-co-gai-mua-bale-danh-cho-be-gai-12-thang-tuoi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334" y="1333936"/>
            <a:ext cx="1752600" cy="231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D:\ảnh đăng bài\ao-phong-carters-hinh-3-co-gai-mua-bale-danh-cho-be-gai-12-thang-tuoi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0290" y="1331987"/>
            <a:ext cx="1752600" cy="231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ảnh đăng bài\tải xuống (1)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73" y="3356923"/>
            <a:ext cx="1580147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" descr="D:\ảnh đăng bài\tải xuống (1)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510" y="3356923"/>
            <a:ext cx="1580147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" descr="D:\ảnh đăng bài\tải xuống (1)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1572" y="3356923"/>
            <a:ext cx="1580147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3" descr="D:\ảnh đăng bài\tải xuống (1)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594" y="3359931"/>
            <a:ext cx="1580147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3" descr="D:\ảnh đăng bài\tải xuống (1)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794" y="3327847"/>
            <a:ext cx="1580147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3" descr="D:\ảnh đăng bài\tải xuống (1)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941" y="3352800"/>
            <a:ext cx="1580147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10805160" y="3568952"/>
            <a:ext cx="1371600" cy="163121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0" b="1" dirty="0">
                <a:solidFill>
                  <a:srgbClr val="FFFF00"/>
                </a:solidFill>
                <a:latin typeface=".VnAvant" panose="020B7200000000000000" pitchFamily="34" charset="0"/>
              </a:rPr>
              <a:t>6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543039" y="1524000"/>
            <a:ext cx="1371600" cy="163121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0" b="1" dirty="0">
                <a:solidFill>
                  <a:srgbClr val="FFFF00"/>
                </a:solidFill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876791" y="1653906"/>
            <a:ext cx="1371600" cy="163121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0" b="1" dirty="0">
                <a:solidFill>
                  <a:srgbClr val="FFFF00"/>
                </a:solidFill>
                <a:latin typeface=".VnAvant" panose="020B7200000000000000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374266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ảnh đăng bài\ao-phong-carters-hinh-3-co-gai-mua-bale-danh-cho-be-gai-12-thang-tuoi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5" y="1130467"/>
            <a:ext cx="1752600" cy="231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ảnh đăng bài\tải xuống (1)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26" y="3229476"/>
            <a:ext cx="1580147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" descr="D:\ảnh đăng bài\tải xuống (1)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163" y="3229476"/>
            <a:ext cx="1580147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" descr="D:\ảnh đăng bài\tải xuống (1)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225" y="3229476"/>
            <a:ext cx="1580147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3" descr="D:\ảnh đăng bài\tải xuống (1)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247" y="3232484"/>
            <a:ext cx="1580147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3" descr="D:\ảnh đăng bài\tải xuống (1)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447" y="3200400"/>
            <a:ext cx="1580147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3" descr="D:\ảnh đăng bài\tải xuống (1)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7594" y="3225353"/>
            <a:ext cx="1580147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10789237" y="3645601"/>
            <a:ext cx="1371600" cy="163121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0" b="1" dirty="0">
                <a:solidFill>
                  <a:srgbClr val="FFFF00"/>
                </a:solidFill>
                <a:latin typeface=".VnAvant" panose="020B7200000000000000" pitchFamily="34" charset="0"/>
              </a:rPr>
              <a:t>6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796857" y="1296468"/>
            <a:ext cx="1371600" cy="163121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0" b="1" dirty="0">
                <a:solidFill>
                  <a:srgbClr val="FFFF00"/>
                </a:solidFill>
                <a:latin typeface=".VnAvant" panose="020B7200000000000000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847959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7895&quot;&gt;&lt;property id=&quot;20148&quot; value=&quot;5&quot;/&gt;&lt;property id=&quot;20300&quot; value=&quot;Slide 2&quot;/&gt;&lt;property id=&quot;20307&quot; value=&quot;257&quot;/&gt;&lt;/object&gt;&lt;object type=&quot;3&quot; unique_id=&quot;17898&quot;&gt;&lt;property id=&quot;20148&quot; value=&quot;5&quot;/&gt;&lt;property id=&quot;20300&quot; value=&quot;Slide 3&quot;/&gt;&lt;property id=&quot;20307&quot; value=&quot;259&quot;/&gt;&lt;/object&gt;&lt;object type=&quot;3&quot; unique_id=&quot;17899&quot;&gt;&lt;property id=&quot;20148&quot; value=&quot;5&quot;/&gt;&lt;property id=&quot;20300&quot; value=&quot;Slide 6&quot;/&gt;&lt;property id=&quot;20307&quot; value=&quot;262&quot;/&gt;&lt;/object&gt;&lt;object type=&quot;3&quot; unique_id=&quot;18021&quot;&gt;&lt;property id=&quot;20148&quot; value=&quot;5&quot;/&gt;&lt;property id=&quot;20300&quot; value=&quot;Slide 4&quot;/&gt;&lt;property id=&quot;20307&quot; value=&quot;263&quot;/&gt;&lt;/object&gt;&lt;object type=&quot;3&quot; unique_id=&quot;18022&quot;&gt;&lt;property id=&quot;20148&quot; value=&quot;5&quot;/&gt;&lt;property id=&quot;20300&quot; value=&quot;Slide 5&quot;/&gt;&lt;property id=&quot;20307&quot; value=&quot;264&quot;/&gt;&lt;/object&gt;&lt;object type=&quot;3&quot; unique_id=&quot;18023&quot;&gt;&lt;property id=&quot;20148&quot; value=&quot;5&quot;/&gt;&lt;property id=&quot;20300&quot; value=&quot;Slide 7&quot;/&gt;&lt;property id=&quot;20307&quot; value=&quot;265&quot;/&gt;&lt;/object&gt;&lt;object type=&quot;3&quot; unique_id=&quot;18024&quot;&gt;&lt;property id=&quot;20148&quot; value=&quot;5&quot;/&gt;&lt;property id=&quot;20300&quot; value=&quot;Slide 8&quot;/&gt;&lt;property id=&quot;20307&quot; value=&quot;266&quot;/&gt;&lt;/object&gt;&lt;object type=&quot;3&quot; unique_id=&quot;18025&quot;&gt;&lt;property id=&quot;20148&quot; value=&quot;5&quot;/&gt;&lt;property id=&quot;20300&quot; value=&quot;Slide 9&quot;/&gt;&lt;property id=&quot;20307&quot; value=&quot;267&quot;/&gt;&lt;/object&gt;&lt;/object&gt;&lt;object type=&quot;8&quot; unique_id=&quot;10006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768</TotalTime>
  <Words>208</Words>
  <Application>Microsoft Office PowerPoint</Application>
  <PresentationFormat>Màn hình rộng</PresentationFormat>
  <Paragraphs>68</Paragraphs>
  <Slides>19</Slides>
  <Notes>0</Notes>
  <HiddenSlides>0</HiddenSlides>
  <MMClips>7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5</vt:i4>
      </vt:variant>
      <vt:variant>
        <vt:lpstr>Tiêu đề Bản chiếu</vt:lpstr>
      </vt:variant>
      <vt:variant>
        <vt:i4>19</vt:i4>
      </vt:variant>
    </vt:vector>
  </HeadingPairs>
  <TitlesOfParts>
    <vt:vector size="30" baseType="lpstr">
      <vt:lpstr>.VnAvant</vt:lpstr>
      <vt:lpstr>.VnTifani Heavy</vt:lpstr>
      <vt:lpstr>.VnTime</vt:lpstr>
      <vt:lpstr>Arial</vt:lpstr>
      <vt:lpstr>Calibri</vt:lpstr>
      <vt:lpstr>Times New Roman</vt:lpstr>
      <vt:lpstr>Office Theme</vt:lpstr>
      <vt:lpstr>1_Office Theme</vt:lpstr>
      <vt:lpstr>2_Office Theme</vt:lpstr>
      <vt:lpstr>3_Office Theme</vt:lpstr>
      <vt:lpstr>4_Office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huy_ctn</dc:creator>
  <cp:lastModifiedBy>nhai pham</cp:lastModifiedBy>
  <cp:revision>68</cp:revision>
  <dcterms:created xsi:type="dcterms:W3CDTF">2017-09-08T00:30:58Z</dcterms:created>
  <dcterms:modified xsi:type="dcterms:W3CDTF">2026-01-16T05:44:01Z</dcterms:modified>
</cp:coreProperties>
</file>