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8" r:id="rId6"/>
    <p:sldId id="261" r:id="rId7"/>
    <p:sldId id="265" r:id="rId8"/>
    <p:sldId id="276" r:id="rId9"/>
    <p:sldId id="290" r:id="rId10"/>
    <p:sldId id="291" r:id="rId11"/>
    <p:sldId id="289" r:id="rId12"/>
    <p:sldId id="292" r:id="rId13"/>
    <p:sldId id="293" r:id="rId14"/>
    <p:sldId id="294" r:id="rId15"/>
    <p:sldId id="28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81" d="100"/>
          <a:sy n="81" d="100"/>
        </p:scale>
        <p:origin x="-4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4/22/2019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396D0-9B4C-42C8-B3A9-77D6D254BAE4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3FE26-7B1A-4F9A-B2BA-8D8D07D94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49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D91A-BF4D-45AB-8383-945F8466630B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7AA6-1E9D-4991-B939-619FA719D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48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E3FB-029F-42E5-873D-A4E6B22C20B2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ED19-9BD5-4330-BA23-C151B98A1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7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4E02-9AE9-4842-A4E8-919FBAE4239B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BBF3-4E2A-4654-9C35-B2E6E3D7F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26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9519-7386-45EB-8877-6B5960E23183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F770-9994-4ABB-A2AD-B001737F2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8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B4C77-48EC-443B-B62A-9544E7B1615D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CA15-3295-4C60-A4A9-E3A9C5C06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5C5F-8255-48EF-8CF6-1D7BE9643248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3A3E-7767-4FDF-90E7-9FD6621EB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21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F805-AB4B-4301-B638-93121E431E96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B173-B413-4F5B-8501-EC97E2A65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1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9953-A0B7-48F1-917C-302AC0D59E74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202B-1A18-4822-B55B-9E12895E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42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CED73-B9FA-495B-8437-3E475E428C66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E31C-BC1E-4CA5-AD6E-C0494F05F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3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0386-DAF7-43D0-A08C-E7AF8D1FA2D5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A632-05B7-44EB-BD3E-002F2FF19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5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4/22/2019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4/22/2019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2138933-FE0A-4361-A693-DEE813EB9CE5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839E281-5840-4691-999E-F67948B19D1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0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jp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42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2" y="1465263"/>
            <a:ext cx="431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3"/>
            <a:ext cx="466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447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4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9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0"/>
            <a:ext cx="6896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4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8" y="1203653"/>
            <a:ext cx="47152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s, x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0" y="990600"/>
            <a:ext cx="759924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723" y="510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38100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52754"/>
            <a:ext cx="655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H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8778E-17 L -0.43576 0.836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723" y="510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96200" cy="4191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38100"/>
            <a:ext cx="545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0" y="-26583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15659 0.838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2226" y="4"/>
            <a:ext cx="7699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smtClean="0">
                <a:solidFill>
                  <a:prstClr val="black"/>
                </a:solidFill>
                <a:latin typeface=".VnAvantH" pitchFamily="34" charset="0"/>
                <a:cs typeface="Times New Roman" pitchFamily="18" charset="0"/>
              </a:rPr>
              <a:t>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h¬n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" name="Nhạc 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8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7" y="1657350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4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8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7" y="329088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0" y="2071688"/>
            <a:ext cx="1927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2424861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41"/>
            <a:ext cx="152400" cy="85725"/>
          </a:xfrm>
          <a:prstGeom prst="rect">
            <a:avLst/>
          </a:prstGeom>
        </p:spPr>
      </p:pic>
      <p:pic>
        <p:nvPicPr>
          <p:cNvPr id="2" name="NangSom-V.A-41961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434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0" y="17589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117" y="4"/>
            <a:ext cx="6317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H" pitchFamily="34" charset="0"/>
                <a:cs typeface="Times New Roman" pitchFamily="18" charset="0"/>
              </a:rPr>
              <a:t>a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th«ng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minh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014047"/>
            <a:ext cx="8037512" cy="4015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1816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N¾ng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sím</a:t>
            </a:r>
            <a:endParaRPr lang="en-US" sz="5400" b="1" dirty="0" smtClean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N¾ng 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ím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0" y="38100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6600" y="-26583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9826 0.860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990600"/>
            <a:ext cx="7620000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7400" y="38100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0400" y="52754"/>
            <a:ext cx="655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H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H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723" y="510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XÕ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chiÒu</a:t>
            </a:r>
            <a:endParaRPr lang="en-US" sz="5400" b="1" dirty="0" smtClean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…Õ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chiÒu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8778E-17 L -0.43576 0.8361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3" y="1019908"/>
            <a:ext cx="7677517" cy="400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723" y="510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38100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400" y="52754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27292 0.8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6462"/>
            <a:ext cx="7543800" cy="4108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723" y="51054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lvl="0"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38100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0" y="-26583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9826 0.8604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235</Words>
  <Application>Microsoft Office PowerPoint</Application>
  <PresentationFormat>On-screen Show (4:3)</PresentationFormat>
  <Paragraphs>84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Concourse</vt:lpstr>
      <vt:lpstr>1_Concourse</vt:lpstr>
      <vt:lpstr>Camtasia_Template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122</cp:revision>
  <dcterms:created xsi:type="dcterms:W3CDTF">2018-01-11T16:02:56Z</dcterms:created>
  <dcterms:modified xsi:type="dcterms:W3CDTF">2019-04-22T01:38:52Z</dcterms:modified>
</cp:coreProperties>
</file>