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7" r:id="rId2"/>
    <p:sldId id="310" r:id="rId3"/>
    <p:sldId id="313" r:id="rId4"/>
    <p:sldId id="288" r:id="rId5"/>
    <p:sldId id="262" r:id="rId6"/>
    <p:sldId id="263" r:id="rId7"/>
    <p:sldId id="311" r:id="rId8"/>
    <p:sldId id="286" r:id="rId9"/>
    <p:sldId id="314" r:id="rId10"/>
    <p:sldId id="315" r:id="rId11"/>
    <p:sldId id="316" r:id="rId12"/>
    <p:sldId id="312" r:id="rId13"/>
    <p:sldId id="317" r:id="rId14"/>
    <p:sldId id="298" r:id="rId15"/>
    <p:sldId id="318" r:id="rId16"/>
    <p:sldId id="31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8" autoAdjust="0"/>
    <p:restoredTop sz="94291" autoAdjust="0"/>
  </p:normalViewPr>
  <p:slideViewPr>
    <p:cSldViewPr snapToGrid="0">
      <p:cViewPr varScale="1">
        <p:scale>
          <a:sx n="78" d="100"/>
          <a:sy n="78" d="100"/>
        </p:scale>
        <p:origin x="52" y="116"/>
      </p:cViewPr>
      <p:guideLst/>
    </p:cSldViewPr>
  </p:slideViewPr>
  <p:outlineViewPr>
    <p:cViewPr>
      <p:scale>
        <a:sx n="33" d="100"/>
        <a:sy n="33" d="100"/>
      </p:scale>
      <p:origin x="0" y="-28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2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00C20-7D3D-4AEE-829A-FA3F5BE1CE43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13769-7129-4C80-812D-47B81441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1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22C93AB-FE30-4FA6-8406-F816FF38E215}" type="slidenum">
              <a:rPr lang="vi-VN" altLang="vi-VN" smtClean="0"/>
              <a:pPr/>
              <a:t>1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612109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839D60-D4EC-4590-9FDD-AC7070FA7B91}" type="slidenum">
              <a:rPr lang="vi-VN" altLang="vi-VN" smtClean="0"/>
              <a:pPr/>
              <a:t>2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4245295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39D60-D4EC-4590-9FDD-AC7070FA7B91}" type="slidenum">
              <a:rPr kumimoji="0" lang="vi-VN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11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839D60-D4EC-4590-9FDD-AC7070FA7B91}" type="slidenum">
              <a:rPr lang="vi-VN" altLang="vi-VN" smtClean="0"/>
              <a:pPr/>
              <a:t>4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22031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356DED-5665-45FD-8EE8-2FFFE6498BCF}" type="slidenum">
              <a:rPr lang="vi-VN" altLang="vi-VN" smtClean="0"/>
              <a:pPr/>
              <a:t>14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94305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CC35E-535E-4DBF-4E26-178F1CFC5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39C1E-DD03-1A3C-E8E8-95AFBE8B5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B5E85-1332-0F40-CBEE-A5993715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0EEE8-6133-89B3-CA99-1AED1F698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6CB56-5C7D-EFF0-433D-DDE573FAB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9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E8DA1-AB02-67DE-F106-95AB8D80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0464D-FA9A-F852-6CC1-312D836DC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4474F-0667-2523-983D-F939390B4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2F537-1568-1016-5455-5E48F49B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DE89C-CA3B-4CFD-5362-B144C4AC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55EFF5-B590-794F-4734-C826780D35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4F465-92DF-50CB-A551-4C0B30286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01830-3C55-2661-BC82-746894122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14D49-80A7-CD7E-C545-9EA286C1B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07C1E-DF22-D2E5-BE00-B54147328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3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ED90A-D974-0C13-78A7-D9221A0E9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A0FC-6C4A-8DFF-0089-A74785A0D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9EB80-E747-D519-F3F1-3EE5CD88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4B6AC-999C-DC70-52A4-55091B91D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D0BAC-3A5A-E4F1-359C-84FCE53B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B6C6-3EDA-6560-AA1F-04D347139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8DD35-17BC-1EC7-44FA-3BA1AADBD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30C15-8A2E-CC96-0624-44FABEE12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099F-92A5-7340-7E13-A55EE41C5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1EB9E-2EF1-A9A3-7BD8-68DC156F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9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29CE-DCCF-32D7-0F82-A3684FD2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3EFC5-E847-9D3D-CE8A-60E9F18AE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AF1EE-BFCA-F2C5-A626-687B01060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823B3-F105-500E-2138-95E4CCB24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5635F-76B1-919B-339F-3B871F5FF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4CEA0-A9D0-1A01-F894-A437453C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4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DF45-4BCE-2D90-8A99-A322005C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AC778-374A-AB01-1760-2746971E3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99659-9D1B-C8CB-FABB-9EA55AEB4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5C168-171C-1DE7-9072-188D46B4B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503D2-9A4F-6D58-34BB-CED62F471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82D86-7A52-14CC-F1E0-597F3EEA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5D3562-3277-E730-C4DA-6F0E64F06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E0C78-D273-2544-B68E-ECCC40BB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7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B91B4-231F-4E2F-9D45-991315BAE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EAA63D-8505-5D83-C1D8-EB2F1659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8ECA5B-DB6B-D86C-9A2E-197CC0205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5C14-3B56-1870-C582-504B55431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0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733C6B-710E-2F91-CA43-DD558B20D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E835A-4E54-380B-7FC9-356B9BDB1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4EF05-5B16-F7D2-7F38-13019451F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CC0A-45D6-E684-0A33-93B15663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79B28-354B-D71B-B82D-50A9635EB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FB863-324C-BCF9-820E-A0FC58D91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C5EC3-47FB-7AAB-194E-438D23F72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D8578-4BC0-8A77-45E7-75551090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3CFC0-8E24-6C00-18D7-18475F320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05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B2461-486B-45F4-F482-269BCF71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1B106E-735D-A5BF-7F33-ACF85CB5D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C7707-8FBE-DB71-F706-96FEBA18F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9FF55-E3AD-3099-8C6C-B17189D9A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1BAA3-A960-4045-A9E7-0953C993F549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0AFEE-827F-AD01-A9D7-D646F6D6F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7D357-D105-F8F5-714C-504DF2D5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5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8FD74A-3213-553F-07B9-B8B01E596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21063-24CC-680B-712D-57DADBF72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F7D69-5DFC-194F-E804-2BA8196FB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1BAA3-A960-4045-A9E7-0953C993F549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D9333-8ABC-96CE-2D25-2D720F78B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090A9-31C9-1E0A-EDC7-54A716050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5E437-21DE-4EC3-8D50-BEFD1ED9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9.gif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WordArt 6"/>
          <p:cNvSpPr>
            <a:spLocks noChangeArrowheads="1" noChangeShapeType="1" noTextEdit="1"/>
          </p:cNvSpPr>
          <p:nvPr/>
        </p:nvSpPr>
        <p:spPr bwMode="auto">
          <a:xfrm>
            <a:off x="1790700" y="1695733"/>
            <a:ext cx="8610600" cy="14128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6912"/>
              </a:avLst>
            </a:prstTxWarp>
          </a:bodyPr>
          <a:lstStyle/>
          <a:p>
            <a:pPr algn="ctr"/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5" name="WordArt 7"/>
          <p:cNvSpPr>
            <a:spLocks noChangeArrowheads="1" noChangeShapeType="1" noTextEdit="1"/>
          </p:cNvSpPr>
          <p:nvPr/>
        </p:nvSpPr>
        <p:spPr bwMode="auto">
          <a:xfrm>
            <a:off x="1717397" y="3389876"/>
            <a:ext cx="8610600" cy="2520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19"/>
              </a:avLst>
            </a:prstTxWarp>
          </a:bodyPr>
          <a:lstStyle/>
          <a:p>
            <a:r>
              <a:rPr lang="vi-VN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Ôn nhận biết, phân biệt hình tròn, vuông, tam giác, chữ nhật</a:t>
            </a:r>
          </a:p>
          <a:p>
            <a:r>
              <a:rPr lang="vi-VN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: Trẻ MGN 4 – 5 tuổi.</a:t>
            </a:r>
          </a:p>
          <a:p>
            <a:r>
              <a:rPr lang="vi-VN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</a:t>
            </a:r>
          </a:p>
          <a:p>
            <a:r>
              <a:rPr lang="vi-VN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18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4841">
            <a:off x="1427163" y="384175"/>
            <a:ext cx="12604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0435" flipH="1">
            <a:off x="9426575" y="377825"/>
            <a:ext cx="119221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1"/>
          <p:cNvSpPr txBox="1">
            <a:spLocks noChangeArrowheads="1"/>
          </p:cNvSpPr>
          <p:nvPr/>
        </p:nvSpPr>
        <p:spPr bwMode="auto">
          <a:xfrm>
            <a:off x="3105665" y="90192"/>
            <a:ext cx="58340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HẢI HẬU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</a:t>
            </a:r>
            <a:r>
              <a:rPr lang="vi-VN" altLang="en-US" sz="1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YÊN ĐỊNH</a:t>
            </a:r>
            <a:endParaRPr lang="en-US" altLang="en-US" sz="1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107" name="TextBox 1"/>
          <p:cNvSpPr txBox="1">
            <a:spLocks noChangeArrowheads="1"/>
          </p:cNvSpPr>
          <p:nvPr/>
        </p:nvSpPr>
        <p:spPr bwMode="auto">
          <a:xfrm>
            <a:off x="4656138" y="6351870"/>
            <a:ext cx="24000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32012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A6105E-5D25-3596-C24E-BE61BFFBAC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8685" y="692491"/>
            <a:ext cx="1410587" cy="13199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833928"/>
      </p:ext>
    </p:extLst>
  </p:cSld>
  <p:clrMapOvr>
    <a:masterClrMapping/>
  </p:clrMapOvr>
  <p:transition spd="slow" advTm="47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71" y="-200326"/>
            <a:ext cx="12192000" cy="68521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5223" y="2256139"/>
            <a:ext cx="890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bạn tạo hình</a:t>
            </a:r>
            <a:r>
              <a:rPr kumimoji="0" lang="fr-FR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A Ram Sam Sam - Best SONGS For KIDS - Kids Funny Songs">
            <a:hlinkClick r:id="" action="ppaction://media"/>
            <a:extLst>
              <a:ext uri="{FF2B5EF4-FFF2-40B4-BE49-F238E27FC236}">
                <a16:creationId xmlns:a16="http://schemas.microsoft.com/office/drawing/2014/main" id="{0F4F5D0F-7E12-F792-E977-B8C910919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55" end="627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2101" y="5892706"/>
            <a:ext cx="441699" cy="4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71" y="-200326"/>
            <a:ext cx="12192000" cy="68521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9364" y="2334009"/>
            <a:ext cx="890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bạn tạo hình</a:t>
            </a:r>
            <a:r>
              <a:rPr kumimoji="0" lang="fr-FR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Chicken Dance">
            <a:hlinkClick r:id="" action="ppaction://media"/>
            <a:extLst>
              <a:ext uri="{FF2B5EF4-FFF2-40B4-BE49-F238E27FC236}">
                <a16:creationId xmlns:a16="http://schemas.microsoft.com/office/drawing/2014/main" id="{85EF65BE-45EE-4485-EDE8-D4BE90D588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94" end="130766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437" y="60055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8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53C3D7-04E9-D5B0-7B90-C9756CC3F00A}"/>
              </a:ext>
            </a:extLst>
          </p:cNvPr>
          <p:cNvSpPr/>
          <p:nvPr/>
        </p:nvSpPr>
        <p:spPr>
          <a:xfrm>
            <a:off x="1240196" y="2289185"/>
            <a:ext cx="97116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4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“Chung sức”</a:t>
            </a:r>
            <a:endParaRPr kumimoji="0" lang="en-US" alt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nhac-nen-to-chuc-tro-choi-mp3-www.tiengdong.com">
            <a:hlinkClick r:id="" action="ppaction://media"/>
            <a:extLst>
              <a:ext uri="{FF2B5EF4-FFF2-40B4-BE49-F238E27FC236}">
                <a16:creationId xmlns:a16="http://schemas.microsoft.com/office/drawing/2014/main" id="{8805588C-3782-A2C6-58BB-8637ABD3C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3996" y="54525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1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A1EEC-4492-7DDB-70AB-381E5FCA9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6C8DD-8FB4-89ED-ADE6-0E9EE866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1234D-2198-2D17-60B5-4C1C440EC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121360-0DBC-AA5B-B337-193190BA2CB6}"/>
              </a:ext>
            </a:extLst>
          </p:cNvPr>
          <p:cNvSpPr/>
          <p:nvPr/>
        </p:nvSpPr>
        <p:spPr>
          <a:xfrm>
            <a:off x="1240196" y="2289185"/>
            <a:ext cx="97116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4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“Chung sức”</a:t>
            </a:r>
            <a:endParaRPr kumimoji="0" lang="en-US" alt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448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" name="Picture 7" descr="hinhnen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" y="12700"/>
            <a:ext cx="12185650" cy="6958013"/>
          </a:xfrm>
        </p:spPr>
      </p:pic>
      <p:pic>
        <p:nvPicPr>
          <p:cNvPr id="30724" name="Picture 3" descr="hoa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3244850"/>
            <a:ext cx="79914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7527" y="1628800"/>
            <a:ext cx="9346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</a:t>
            </a:r>
            <a:r>
              <a:rPr lang="en-US" sz="5400" i="1" kern="1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</a:t>
            </a:r>
            <a:r>
              <a:rPr lang="en-US" sz="5400" i="1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chào các cô </a:t>
            </a:r>
            <a:r>
              <a:rPr lang="en-US" sz="5400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5400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hẹn</a:t>
            </a:r>
            <a:r>
              <a:rPr lang="en-US" sz="5400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gặp</a:t>
            </a:r>
            <a:r>
              <a:rPr lang="en-US" sz="5400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i="1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76002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lại</a:t>
            </a:r>
            <a:endParaRPr lang="en-US" sz="5400" i="1" dirty="0">
              <a:latin typeface="Arial" charset="0"/>
              <a:cs typeface="Arial" charset="0"/>
            </a:endParaRPr>
          </a:p>
        </p:txBody>
      </p:sp>
      <p:pic>
        <p:nvPicPr>
          <p:cNvPr id="2" name="Untitled Project387e9e5b.autosave">
            <a:hlinkClick r:id="" action="ppaction://media"/>
            <a:extLst>
              <a:ext uri="{FF2B5EF4-FFF2-40B4-BE49-F238E27FC236}">
                <a16:creationId xmlns:a16="http://schemas.microsoft.com/office/drawing/2014/main" id="{DB378FE0-9FBF-ADF8-2298-C84BDB8161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30466" y="585311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33144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902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A016AD74-0323-39C0-6FF0-921B85084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713" y="116542"/>
            <a:ext cx="83422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altLang="en-US" sz="2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vi-VN" altLang="en-US" sz="2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 AN</a:t>
            </a:r>
            <a:endParaRPr lang="en-US" altLang="en-US" sz="2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B41DD-512C-8C8E-91F3-9DF3DEA9E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551" y="1266228"/>
            <a:ext cx="1410587" cy="131990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330DAA56-7EFB-6C25-AAAE-603FA140E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056" y="2702207"/>
            <a:ext cx="94538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5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THI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CHẾ CHĂM SÓC NUÔI DƯỠNG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EDB25CB-2252-20A5-4A15-D179FDE34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433" y="4545331"/>
            <a:ext cx="834226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MGN B3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2024 - 2025</a:t>
            </a:r>
            <a:endParaRPr lang="en-US" alt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DFB004-55DF-3464-05EF-BB5C03389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3" b="97642" l="10000" r="90000">
                        <a14:foregroundMark x1="35000" y1="7311" x2="35000" y2="7311"/>
                        <a14:foregroundMark x1="35333" y1="2123" x2="36167" y2="10142"/>
                        <a14:foregroundMark x1="35833" y1="91038" x2="36833" y2="92217"/>
                        <a14:foregroundMark x1="81500" y1="42689" x2="84500" y2="50000"/>
                        <a14:foregroundMark x1="81167" y1="42453" x2="86000" y2="42925"/>
                        <a14:foregroundMark x1="74000" y1="15330" x2="74000" y2="15330"/>
                        <a14:foregroundMark x1="60167" y1="4953" x2="60167" y2="4953"/>
                        <a14:foregroundMark x1="86333" y1="22642" x2="86333" y2="22642"/>
                        <a14:foregroundMark x1="86167" y1="21226" x2="86167" y2="21226"/>
                        <a14:foregroundMark x1="73333" y1="66981" x2="73333" y2="66981"/>
                        <a14:foregroundMark x1="75333" y1="64151" x2="73167" y2="68632"/>
                        <a14:foregroundMark x1="62667" y1="91509" x2="68000" y2="92689"/>
                        <a14:foregroundMark x1="49500" y1="93632" x2="49667" y2="95755"/>
                        <a14:foregroundMark x1="49000" y1="97170" x2="53167" y2="97642"/>
                        <a14:foregroundMark x1="37000" y1="87736" x2="36167" y2="87736"/>
                        <a14:foregroundMark x1="26167" y1="75708" x2="26167" y2="75708"/>
                        <a14:foregroundMark x1="24833" y1="74764" x2="24833" y2="74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33" y="4596677"/>
            <a:ext cx="3035067" cy="214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1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9A00A-2741-74D0-31F5-8E538B276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9556" r="96889">
                        <a14:foregroundMark x1="45111" y1="7222" x2="45111" y2="7222"/>
                        <a14:foregroundMark x1="40556" y1="4444" x2="41000" y2="4222"/>
                        <a14:foregroundMark x1="46333" y1="2111" x2="46333" y2="2111"/>
                        <a14:foregroundMark x1="75111" y1="14556" x2="75111" y2="14556"/>
                        <a14:foregroundMark x1="73444" y1="12556" x2="73444" y2="12556"/>
                        <a14:foregroundMark x1="32667" y1="7556" x2="31444" y2="10556"/>
                        <a14:foregroundMark x1="11111" y1="36889" x2="11111" y2="36889"/>
                        <a14:foregroundMark x1="9556" y1="36444" x2="18333" y2="46444"/>
                        <a14:foregroundMark x1="47778" y1="82000" x2="52889" y2="90222"/>
                        <a14:foregroundMark x1="44333" y1="57778" x2="56000" y2="58889"/>
                        <a14:foregroundMark x1="56000" y1="58889" x2="61222" y2="61000"/>
                        <a14:foregroundMark x1="41444" y1="59000" x2="41444" y2="59000"/>
                        <a14:foregroundMark x1="41333" y1="58444" x2="40778" y2="61222"/>
                        <a14:foregroundMark x1="61556" y1="58000" x2="62333" y2="61778"/>
                        <a14:foregroundMark x1="90444" y1="42889" x2="88889" y2="50111"/>
                        <a14:foregroundMark x1="86556" y1="42778" x2="93222" y2="48333"/>
                        <a14:foregroundMark x1="93222" y1="48333" x2="87778" y2="52333"/>
                        <a14:foregroundMark x1="96889" y1="41333" x2="96889" y2="41333"/>
                        <a14:foregroundMark x1="90111" y1="24667" x2="90111" y2="24667"/>
                        <a14:foregroundMark x1="89333" y1="24444" x2="88000" y2="24889"/>
                        <a14:foregroundMark x1="37556" y1="83111" x2="47667" y2="88444"/>
                        <a14:foregroundMark x1="47667" y1="88444" x2="57333" y2="88444"/>
                        <a14:foregroundMark x1="57333" y1="88444" x2="61222" y2="85333"/>
                        <a14:foregroundMark x1="63778" y1="82778" x2="61111" y2="87111"/>
                        <a14:foregroundMark x1="53000" y1="89111" x2="45444" y2="88000"/>
                        <a14:foregroundMark x1="45444" y1="88000" x2="38778" y2="84667"/>
                        <a14:foregroundMark x1="38778" y1="84667" x2="38778" y2="84556"/>
                        <a14:foregroundMark x1="36222" y1="81778" x2="42556" y2="87444"/>
                        <a14:foregroundMark x1="42556" y1="87444" x2="46000" y2="88889"/>
                        <a14:foregroundMark x1="95333" y1="16889" x2="95333" y2="1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41" y="1703295"/>
            <a:ext cx="5163670" cy="516367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B8A55299-1A15-0DDA-678E-E1211B05A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591" y="505855"/>
            <a:ext cx="94538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ăn ngon miệng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28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1274617" y="1196975"/>
            <a:ext cx="9296401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 sắp xếp theo quy tắc 2 đối tượng</a:t>
            </a:r>
            <a:endParaRPr lang="en-US" altLang="en-US" sz="32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s://f10-zpc.zdn.vn/7776242329693160226/954c185d53428a1cd3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1010872"/>
            <a:ext cx="9240982" cy="178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chức: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Mầm Chồi Lá - Thằng Bờm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03EF2FFD-9B04-3315-435E-1127C3507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300" end="552295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9619" y="575739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554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1274617" y="1196975"/>
            <a:ext cx="9296401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4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1</a:t>
            </a:r>
          </a:p>
          <a:p>
            <a:pPr marL="0" marR="0" lvl="0" indent="0" algn="ctr" defTabSz="914400" rtl="0" eaLnBrk="1" fontAlgn="auto" latinLnBrk="0" hangingPunct="1">
              <a:lnSpc>
                <a:spcPct val="14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 sắp xếp theo quy tắc 2 đối tượng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s://f10-zpc.zdn.vn/7776242329693160226/954c185d53428a1cd3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1010872"/>
            <a:ext cx="9240982" cy="178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Ổn định tổ chức: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4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nhac-nen-to-chuc-tro-choi-mp3-www.tiengdong.com (1)">
            <a:hlinkClick r:id="" action="ppaction://media"/>
            <a:extLst>
              <a:ext uri="{FF2B5EF4-FFF2-40B4-BE49-F238E27FC236}">
                <a16:creationId xmlns:a16="http://schemas.microsoft.com/office/drawing/2014/main" id="{548801AA-25C8-E83F-5FDA-E10A952CE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27445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6100" y="601737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10443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1274617" y="1196975"/>
            <a:ext cx="9296401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 sắp xếp theo quy tắc 2 đối tượng</a:t>
            </a:r>
            <a:endParaRPr lang="en-US" altLang="en-US" sz="32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s://f10-zpc.zdn.vn/7776242329693160226/954c185d53428a1cd3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28800" y="1010872"/>
            <a:ext cx="9240982" cy="89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pháp: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63382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4D78-3885-06E5-5597-83BDD6AB5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BC051-4D84-48DF-F0A1-0E99F0CE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78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53C3D7-04E9-D5B0-7B90-C9756CC3F00A}"/>
              </a:ext>
            </a:extLst>
          </p:cNvPr>
          <p:cNvSpPr/>
          <p:nvPr/>
        </p:nvSpPr>
        <p:spPr>
          <a:xfrm>
            <a:off x="1240196" y="2289185"/>
            <a:ext cx="97116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1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“Thử tài đoán hình”</a:t>
            </a:r>
            <a:endParaRPr lang="en-US" alt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7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21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53C3D7-04E9-D5B0-7B90-C9756CC3F00A}"/>
              </a:ext>
            </a:extLst>
          </p:cNvPr>
          <p:cNvSpPr/>
          <p:nvPr/>
        </p:nvSpPr>
        <p:spPr>
          <a:xfrm>
            <a:off x="1240196" y="2289185"/>
            <a:ext cx="9711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“Nhanh mắt, nhanh tay”</a:t>
            </a:r>
            <a:endParaRPr kumimoji="0" lang="en-US" alt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nLove-July_3u7p9">
            <a:hlinkClick r:id="" action="ppaction://media"/>
            <a:extLst>
              <a:ext uri="{FF2B5EF4-FFF2-40B4-BE49-F238E27FC236}">
                <a16:creationId xmlns:a16="http://schemas.microsoft.com/office/drawing/2014/main" id="{24406E93-8F61-9359-11A6-04667A55B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3655" y="61966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3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3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71" y="-200326"/>
            <a:ext cx="12192000" cy="6852138"/>
          </a:xfrm>
          <a:prstGeom prst="rect">
            <a:avLst/>
          </a:prstGeom>
        </p:spPr>
      </p:pic>
      <p:pic>
        <p:nvPicPr>
          <p:cNvPr id="3" name="on little Finger">
            <a:hlinkClick r:id="" action="ppaction://media"/>
            <a:extLst>
              <a:ext uri="{FF2B5EF4-FFF2-40B4-BE49-F238E27FC236}">
                <a16:creationId xmlns:a16="http://schemas.microsoft.com/office/drawing/2014/main" id="{8C725617-0DE5-A8BE-DBBB-C576B32C06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295.23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7637" y="5930317"/>
            <a:ext cx="466163" cy="466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7294" y="2256139"/>
            <a:ext cx="890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3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bạn tạo hình</a:t>
            </a:r>
            <a:r>
              <a:rPr lang="fr-FR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77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9CA6-270B-889B-3BD1-F947BCB5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B96F4-3E29-E2E4-3778-0D5D799C3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71" y="-200326"/>
            <a:ext cx="12192000" cy="68521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1764" y="2289185"/>
            <a:ext cx="890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bạn tạo hình</a:t>
            </a:r>
            <a:r>
              <a:rPr kumimoji="0" lang="fr-FR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A Ram Sam Sam - Best SONGS For KIDS - Kids Funny Songs">
            <a:hlinkClick r:id="" action="ppaction://media"/>
            <a:extLst>
              <a:ext uri="{FF2B5EF4-FFF2-40B4-BE49-F238E27FC236}">
                <a16:creationId xmlns:a16="http://schemas.microsoft.com/office/drawing/2014/main" id="{0F4F5D0F-7E12-F792-E977-B8C910919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7" end="843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3136" y="5955458"/>
            <a:ext cx="450664" cy="4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7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E79A63B-7EFA-4B93-8278-4E4DA60E294A}"/>
  <p:tag name="GENSWF_ADVANCE_TIME" val="4.179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DC52FBC-CF34-480F-95B3-4627730F3F0D}"/>
  <p:tag name="GENSWF_ADVANCE_TIME" val="5.000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DC52FBC-CF34-480F-95B3-4627730F3F0D}"/>
  <p:tag name="GENSWF_ADVANCE_TIME" val="5.000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DC52FBC-CF34-480F-95B3-4627730F3F0D}"/>
  <p:tag name="GENSWF_ADVANCE_TIME" val="5.000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8943213-5B0A-415C-9101-D39BB54051A0}"/>
  <p:tag name="GENSWF_ADVANCE_TIME" val="5.000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3624</TotalTime>
  <Words>236</Words>
  <Application>Microsoft Office PowerPoint</Application>
  <PresentationFormat>Màn hình rộng</PresentationFormat>
  <Paragraphs>44</Paragraphs>
  <Slides>16</Slides>
  <Notes>5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Windows10-DPC</dc:creator>
  <cp:lastModifiedBy>nhai pham</cp:lastModifiedBy>
  <cp:revision>138</cp:revision>
  <cp:lastPrinted>2024-01-07T15:05:55Z</cp:lastPrinted>
  <dcterms:created xsi:type="dcterms:W3CDTF">2023-11-15T03:16:20Z</dcterms:created>
  <dcterms:modified xsi:type="dcterms:W3CDTF">2026-01-16T05:37:00Z</dcterms:modified>
</cp:coreProperties>
</file>