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297" r:id="rId3"/>
    <p:sldId id="312" r:id="rId4"/>
    <p:sldId id="278" r:id="rId5"/>
    <p:sldId id="279" r:id="rId6"/>
    <p:sldId id="326" r:id="rId7"/>
    <p:sldId id="324" r:id="rId8"/>
    <p:sldId id="281" r:id="rId9"/>
    <p:sldId id="282" r:id="rId10"/>
    <p:sldId id="327" r:id="rId11"/>
    <p:sldId id="283" r:id="rId12"/>
    <p:sldId id="319" r:id="rId13"/>
    <p:sldId id="315" r:id="rId14"/>
    <p:sldId id="317" r:id="rId15"/>
    <p:sldId id="303" r:id="rId16"/>
    <p:sldId id="321" r:id="rId17"/>
    <p:sldId id="322" r:id="rId18"/>
    <p:sldId id="307" r:id="rId19"/>
    <p:sldId id="31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gif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6C441A-4156-9196-83DF-F6218095A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C9CA09-B214-EB33-710F-A09792CD6503}"/>
              </a:ext>
            </a:extLst>
          </p:cNvPr>
          <p:cNvSpPr txBox="1"/>
          <p:nvPr/>
        </p:nvSpPr>
        <p:spPr>
          <a:xfrm>
            <a:off x="352927" y="209917"/>
            <a:ext cx="11839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HẢI HẬU</a:t>
            </a:r>
          </a:p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YÊN ĐỊNH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6507B-3063-48A1-90AC-59434AC718F0}"/>
              </a:ext>
            </a:extLst>
          </p:cNvPr>
          <p:cNvSpPr txBox="1"/>
          <p:nvPr/>
        </p:nvSpPr>
        <p:spPr>
          <a:xfrm>
            <a:off x="1915334" y="1434767"/>
            <a:ext cx="78611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A77E9-707B-EA68-6B24-C12185B8F7E1}"/>
              </a:ext>
            </a:extLst>
          </p:cNvPr>
          <p:cNvSpPr txBox="1"/>
          <p:nvPr/>
        </p:nvSpPr>
        <p:spPr>
          <a:xfrm>
            <a:off x="3874076" y="3002516"/>
            <a:ext cx="4194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Đề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tài</a:t>
            </a:r>
            <a:r>
              <a:rPr lang="en-US" sz="2000" b="1" dirty="0">
                <a:solidFill>
                  <a:srgbClr val="FF0000"/>
                </a:solidFill>
              </a:rPr>
              <a:t>: “ </a:t>
            </a:r>
            <a:r>
              <a:rPr lang="en-US" sz="2000" b="1" dirty="0" err="1">
                <a:solidFill>
                  <a:srgbClr val="FF0000"/>
                </a:solidFill>
              </a:rPr>
              <a:t>Truyện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Chiếc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áo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mùa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xuân</a:t>
            </a:r>
            <a:r>
              <a:rPr lang="en-US" sz="2000" b="1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774C6-8DB6-8E21-F9C9-7E0F0B7B0968}"/>
              </a:ext>
            </a:extLst>
          </p:cNvPr>
          <p:cNvSpPr txBox="1"/>
          <p:nvPr/>
        </p:nvSpPr>
        <p:spPr>
          <a:xfrm>
            <a:off x="3655711" y="3382762"/>
            <a:ext cx="3969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Lứa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tuổi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Nhà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trẻ</a:t>
            </a:r>
            <a:r>
              <a:rPr lang="en-US" sz="2000" b="1" dirty="0">
                <a:solidFill>
                  <a:srgbClr val="FF0000"/>
                </a:solidFill>
              </a:rPr>
              <a:t> (24-36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r>
              <a:rPr lang="en-US" sz="20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2BD2C-A62E-9A61-24FE-85B16D6203EF}"/>
              </a:ext>
            </a:extLst>
          </p:cNvPr>
          <p:cNvSpPr txBox="1"/>
          <p:nvPr/>
        </p:nvSpPr>
        <p:spPr>
          <a:xfrm>
            <a:off x="4443952" y="5845908"/>
            <a:ext cx="490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NĂM HỌC: </a:t>
            </a:r>
            <a:r>
              <a:rPr lang="vi-VN" b="1" dirty="0">
                <a:solidFill>
                  <a:schemeClr val="accent5">
                    <a:lumMod val="75000"/>
                  </a:schemeClr>
                </a:solidFill>
              </a:rPr>
              <a:t>2025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vi-VN" b="1">
                <a:solidFill>
                  <a:schemeClr val="accent5">
                    <a:lumMod val="75000"/>
                  </a:schemeClr>
                </a:solidFill>
              </a:rPr>
              <a:t>2026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vào rừng hoa mp3">
            <a:hlinkClick r:id="" action="ppaction://media"/>
            <a:extLst>
              <a:ext uri="{FF2B5EF4-FFF2-40B4-BE49-F238E27FC236}">
                <a16:creationId xmlns:a16="http://schemas.microsoft.com/office/drawing/2014/main" id="{2D09E0C5-21A9-E1C5-8A1C-533AA7E2E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927" y="6187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006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06947454068">
            <a:hlinkClick r:id="" action="ppaction://media"/>
            <a:extLst>
              <a:ext uri="{FF2B5EF4-FFF2-40B4-BE49-F238E27FC236}">
                <a16:creationId xmlns:a16="http://schemas.microsoft.com/office/drawing/2014/main" id="{5D4DBB84-51CA-C9B7-F207-1E66FD774B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20566"/>
      </p:ext>
    </p:extLst>
  </p:cSld>
  <p:clrMapOvr>
    <a:masterClrMapping/>
  </p:clrMapOvr>
  <p:transition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8DEF23-CC4D-B494-8C6E-93B5E0EF9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AB9190A-5F41-EA78-BC50-D8BCB40060D7}"/>
              </a:ext>
            </a:extLst>
          </p:cNvPr>
          <p:cNvSpPr/>
          <p:nvPr/>
        </p:nvSpPr>
        <p:spPr>
          <a:xfrm>
            <a:off x="2684393" y="855400"/>
            <a:ext cx="6225209" cy="1993922"/>
          </a:xfrm>
          <a:prstGeom prst="wedgeEllipseCallout">
            <a:avLst>
              <a:gd name="adj1" fmla="val -50392"/>
              <a:gd name="adj2" fmla="val -9041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Cô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vừa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kể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câu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chuyện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gì</a:t>
            </a:r>
            <a:r>
              <a:rPr lang="en-US" sz="4000" dirty="0">
                <a:solidFill>
                  <a:schemeClr val="bg1"/>
                </a:solidFill>
              </a:rPr>
              <a:t>?</a:t>
            </a:r>
            <a:endParaRPr lang="vi-VN" sz="4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AC4DA6-2CD0-5CEE-8FB5-987BEF54C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330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CFA30-8AB7-E55D-EA33-0C8D0FC63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A574E-EDED-F34A-0DC7-8011AF8DF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8A260BB6-B5E3-E0EF-292D-549C4961FEF7}"/>
              </a:ext>
            </a:extLst>
          </p:cNvPr>
          <p:cNvSpPr/>
          <p:nvPr/>
        </p:nvSpPr>
        <p:spPr>
          <a:xfrm>
            <a:off x="3246837" y="186500"/>
            <a:ext cx="5096368" cy="716191"/>
          </a:xfrm>
          <a:prstGeom prst="wedgeEllipseCallout">
            <a:avLst>
              <a:gd name="adj1" fmla="val -64851"/>
              <a:gd name="adj2" fmla="val -7310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Trong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36F22-8667-9E8C-CB79-D535CD7F0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5268"/>
            <a:ext cx="3220271" cy="5080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2A9CF2-1D12-B9CA-AAA7-381A5E8EA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09" y="945268"/>
            <a:ext cx="2924081" cy="50718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14E93C-393A-896E-B087-C2E553956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692" y="945268"/>
            <a:ext cx="2613308" cy="50718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C0BAB1-8701-507F-39A7-AD856C926100}"/>
              </a:ext>
            </a:extLst>
          </p:cNvPr>
          <p:cNvSpPr txBox="1"/>
          <p:nvPr/>
        </p:nvSpPr>
        <p:spPr>
          <a:xfrm>
            <a:off x="239139" y="6268301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8EBEF5-598B-1B08-5809-4403B59611C7}"/>
              </a:ext>
            </a:extLst>
          </p:cNvPr>
          <p:cNvSpPr txBox="1"/>
          <p:nvPr/>
        </p:nvSpPr>
        <p:spPr>
          <a:xfrm>
            <a:off x="3748645" y="6268301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36A54C-5089-420B-7669-9025FBEFA3ED}"/>
              </a:ext>
            </a:extLst>
          </p:cNvPr>
          <p:cNvSpPr txBox="1"/>
          <p:nvPr/>
        </p:nvSpPr>
        <p:spPr>
          <a:xfrm>
            <a:off x="7079646" y="6268301"/>
            <a:ext cx="174928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808F80-241C-8AD1-4C0D-5CAC2B2E68E1}"/>
              </a:ext>
            </a:extLst>
          </p:cNvPr>
          <p:cNvSpPr txBox="1"/>
          <p:nvPr/>
        </p:nvSpPr>
        <p:spPr>
          <a:xfrm>
            <a:off x="9695222" y="6268301"/>
            <a:ext cx="223504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Những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Châu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DEBAB-0099-53FC-2C46-75B371B61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07" y="968458"/>
            <a:ext cx="2685567" cy="50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6431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D2687-A938-6081-30A7-3C1A3FA93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4AB8412D-3C5B-7266-4D0A-6DDBF8824A12}"/>
              </a:ext>
            </a:extLst>
          </p:cNvPr>
          <p:cNvSpPr/>
          <p:nvPr/>
        </p:nvSpPr>
        <p:spPr>
          <a:xfrm>
            <a:off x="2505612" y="378930"/>
            <a:ext cx="6968742" cy="2037107"/>
          </a:xfrm>
          <a:prstGeom prst="wedgeEllipseCallout">
            <a:avLst>
              <a:gd name="adj1" fmla="val -56155"/>
              <a:gd name="adj2" fmla="val -7058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xuân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,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rừng</a:t>
            </a:r>
            <a:r>
              <a:rPr lang="en-US" sz="3200" dirty="0"/>
              <a:t> ai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thay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 </a:t>
            </a:r>
            <a:r>
              <a:rPr lang="en-US" sz="3200" dirty="0" err="1"/>
              <a:t>mới</a:t>
            </a:r>
            <a:r>
              <a:rPr lang="en-US" sz="3200" dirty="0"/>
              <a:t>?</a:t>
            </a:r>
            <a:endParaRPr lang="vi-VN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7A113-8162-AA0B-C9BA-05DE4F250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0246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EE5C0B-63F6-1B6A-6E1C-2F9757D54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4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22218-AED1-BFA4-5A97-CFC6F921B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D7F9CA-F15A-85C1-4EDB-76903E3FA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C9C65EF-1E78-E7C2-2B0D-E5E290144251}"/>
              </a:ext>
            </a:extLst>
          </p:cNvPr>
          <p:cNvSpPr/>
          <p:nvPr/>
        </p:nvSpPr>
        <p:spPr>
          <a:xfrm>
            <a:off x="1990310" y="491158"/>
            <a:ext cx="5515390" cy="1642442"/>
          </a:xfrm>
          <a:prstGeom prst="wedgeEllipseCallout">
            <a:avLst>
              <a:gd name="adj1" fmla="val -67512"/>
              <a:gd name="adj2" fmla="val -70132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Ai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chế</a:t>
            </a:r>
            <a:r>
              <a:rPr lang="en-US" sz="3600" dirty="0"/>
              <a:t> </a:t>
            </a:r>
            <a:r>
              <a:rPr lang="en-US" sz="3600" dirty="0" err="1"/>
              <a:t>diễu</a:t>
            </a:r>
            <a:r>
              <a:rPr lang="en-US" sz="3600" dirty="0"/>
              <a:t> </a:t>
            </a:r>
            <a:r>
              <a:rPr lang="en-US" sz="3600" dirty="0" err="1"/>
              <a:t>Thỏ</a:t>
            </a:r>
            <a:r>
              <a:rPr lang="en-US" sz="3600" dirty="0"/>
              <a:t> con?</a:t>
            </a:r>
            <a:endParaRPr lang="vi-VN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3AA4B-7D9C-C748-251C-5FC6F4C25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9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CC982F-126C-8926-1A4B-461DCAE1C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9F6862A-E331-BE85-475B-CC464DACB899}"/>
              </a:ext>
            </a:extLst>
          </p:cNvPr>
          <p:cNvSpPr/>
          <p:nvPr/>
        </p:nvSpPr>
        <p:spPr>
          <a:xfrm>
            <a:off x="2781300" y="552450"/>
            <a:ext cx="6172200" cy="2038350"/>
          </a:xfrm>
          <a:prstGeom prst="wedgeEllipseCallout">
            <a:avLst>
              <a:gd name="adj1" fmla="val -70656"/>
              <a:gd name="adj2" fmla="val -7583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Thỏ</a:t>
            </a:r>
            <a:r>
              <a:rPr lang="en-US" sz="3600" dirty="0"/>
              <a:t> </a:t>
            </a:r>
            <a:r>
              <a:rPr lang="en-US" sz="3600" dirty="0" err="1"/>
              <a:t>mẹ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Thỏ</a:t>
            </a:r>
            <a:r>
              <a:rPr lang="en-US" sz="3600" dirty="0"/>
              <a:t> con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  <a:endParaRPr lang="vi-VN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801C5B-ED3D-A26E-C8EC-9ED8A9E26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2E737A-1E97-8CAF-AB1B-03637DFFD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78981C-F755-97C6-41D8-B7AA8FC51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3654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5991F-5A92-6E5F-03F7-272B56C9B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1D55B-F4AD-BA01-CE6B-1C75B8B6FFFF}"/>
              </a:ext>
            </a:extLst>
          </p:cNvPr>
          <p:cNvSpPr txBox="1"/>
          <p:nvPr/>
        </p:nvSpPr>
        <p:spPr>
          <a:xfrm>
            <a:off x="2298659" y="1720840"/>
            <a:ext cx="78747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4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87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B166F1-994B-3C95-7353-C4AF12ADF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11" descr="caùc con copy">
            <a:extLst>
              <a:ext uri="{FF2B5EF4-FFF2-40B4-BE49-F238E27FC236}">
                <a16:creationId xmlns:a16="http://schemas.microsoft.com/office/drawing/2014/main" id="{C579F864-424B-8D00-DAFA-A31A123CE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98" y="1269724"/>
            <a:ext cx="76962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1">
            <a:extLst>
              <a:ext uri="{FF2B5EF4-FFF2-40B4-BE49-F238E27FC236}">
                <a16:creationId xmlns:a16="http://schemas.microsoft.com/office/drawing/2014/main" id="{692B775E-4F5D-6C3D-B3AF-B90C0D6FA0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98" y="5142982"/>
            <a:ext cx="72390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3" descr="Hoa">
            <a:extLst>
              <a:ext uri="{FF2B5EF4-FFF2-40B4-BE49-F238E27FC236}">
                <a16:creationId xmlns:a16="http://schemas.microsoft.com/office/drawing/2014/main" id="{16539876-8FC9-D7A3-CADB-9619EC03E4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622852"/>
            <a:ext cx="2310618" cy="204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3" descr="Hoa">
            <a:extLst>
              <a:ext uri="{FF2B5EF4-FFF2-40B4-BE49-F238E27FC236}">
                <a16:creationId xmlns:a16="http://schemas.microsoft.com/office/drawing/2014/main" id="{2F6EF4DC-45EE-2859-8D02-108EE1C3B5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16" y="5142982"/>
            <a:ext cx="1365699" cy="120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3" descr="Hoa">
            <a:extLst>
              <a:ext uri="{FF2B5EF4-FFF2-40B4-BE49-F238E27FC236}">
                <a16:creationId xmlns:a16="http://schemas.microsoft.com/office/drawing/2014/main" id="{2F4208E1-726B-D056-C755-55A9A4637D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19240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3" descr="Hoa">
            <a:extLst>
              <a:ext uri="{FF2B5EF4-FFF2-40B4-BE49-F238E27FC236}">
                <a16:creationId xmlns:a16="http://schemas.microsoft.com/office/drawing/2014/main" id="{DB1BC538-180B-386B-C3A4-06C8C38FE5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50" y="457200"/>
            <a:ext cx="19240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3" descr="Hoa">
            <a:extLst>
              <a:ext uri="{FF2B5EF4-FFF2-40B4-BE49-F238E27FC236}">
                <a16:creationId xmlns:a16="http://schemas.microsoft.com/office/drawing/2014/main" id="{09393887-3627-09ED-CEB2-F9BE240590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14800"/>
            <a:ext cx="19240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3" descr="Hoa">
            <a:extLst>
              <a:ext uri="{FF2B5EF4-FFF2-40B4-BE49-F238E27FC236}">
                <a16:creationId xmlns:a16="http://schemas.microsoft.com/office/drawing/2014/main" id="{DC4626F7-8250-E7C0-3870-94DE8B7A5E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810000"/>
            <a:ext cx="19240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3" descr="Hoa">
            <a:extLst>
              <a:ext uri="{FF2B5EF4-FFF2-40B4-BE49-F238E27FC236}">
                <a16:creationId xmlns:a16="http://schemas.microsoft.com/office/drawing/2014/main" id="{99711191-E8DB-090E-0ED1-899C705C5C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635" y="2573959"/>
            <a:ext cx="19240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3" descr="Hoa">
            <a:extLst>
              <a:ext uri="{FF2B5EF4-FFF2-40B4-BE49-F238E27FC236}">
                <a16:creationId xmlns:a16="http://schemas.microsoft.com/office/drawing/2014/main" id="{A181C67D-A890-945F-E22B-16DF9FF2D4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9" y="2666999"/>
            <a:ext cx="1818858" cy="160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3" descr="Hoa">
            <a:extLst>
              <a:ext uri="{FF2B5EF4-FFF2-40B4-BE49-F238E27FC236}">
                <a16:creationId xmlns:a16="http://schemas.microsoft.com/office/drawing/2014/main" id="{FCE392F0-F18E-5CE1-D692-7BEADEB9C0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6" y="387908"/>
            <a:ext cx="1397144" cy="123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Suối Hoa">
            <a:hlinkClick r:id="" action="ppaction://media"/>
            <a:extLst>
              <a:ext uri="{FF2B5EF4-FFF2-40B4-BE49-F238E27FC236}">
                <a16:creationId xmlns:a16="http://schemas.microsoft.com/office/drawing/2014/main" id="{9EEA7EAD-EAFA-89B4-3B21-A434A2C0B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782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7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9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DE831-8657-9378-31AA-ECA7367DE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4B34FC-5CEA-CC2A-F43F-82659E395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FE0988-2125-6F97-4B7B-37838F30E457}"/>
              </a:ext>
            </a:extLst>
          </p:cNvPr>
          <p:cNvSpPr txBox="1"/>
          <p:nvPr/>
        </p:nvSpPr>
        <p:spPr>
          <a:xfrm>
            <a:off x="839072" y="3429000"/>
            <a:ext cx="105138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7000" b="1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000" b="1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7000" b="1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000" b="1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7000" b="1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000" b="1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endParaRPr kumimoji="0" lang="en-US" sz="7000" b="1" i="1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_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Anh_</a:t>
            </a:r>
          </a:p>
        </p:txBody>
      </p:sp>
    </p:spTree>
    <p:extLst>
      <p:ext uri="{BB962C8B-B14F-4D97-AF65-F5344CB8AC3E}">
        <p14:creationId xmlns:p14="http://schemas.microsoft.com/office/powerpoint/2010/main" val="709124822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06946718478">
            <a:hlinkClick r:id="" action="ppaction://media"/>
            <a:extLst>
              <a:ext uri="{FF2B5EF4-FFF2-40B4-BE49-F238E27FC236}">
                <a16:creationId xmlns:a16="http://schemas.microsoft.com/office/drawing/2014/main" id="{A97CD309-E3AC-37BD-ACBD-47B97896B3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37324"/>
      </p:ext>
    </p:extLst>
  </p:cSld>
  <p:clrMapOvr>
    <a:masterClrMapping/>
  </p:clrMapOvr>
  <p:transition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06947005064">
            <a:hlinkClick r:id="" action="ppaction://media"/>
            <a:extLst>
              <a:ext uri="{FF2B5EF4-FFF2-40B4-BE49-F238E27FC236}">
                <a16:creationId xmlns:a16="http://schemas.microsoft.com/office/drawing/2014/main" id="{B600AB7E-E904-D4D5-A7DC-2C7D718A1F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09157"/>
      </p:ext>
    </p:extLst>
  </p:cSld>
  <p:clrMapOvr>
    <a:masterClrMapping/>
  </p:clrMapOvr>
  <p:transition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308732649029">
            <a:hlinkClick r:id="" action="ppaction://media"/>
            <a:extLst>
              <a:ext uri="{FF2B5EF4-FFF2-40B4-BE49-F238E27FC236}">
                <a16:creationId xmlns:a16="http://schemas.microsoft.com/office/drawing/2014/main" id="{9884F8D0-D1CC-B0C6-551D-615A0F11DD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10308097181">
            <a:hlinkClick r:id="" action="ppaction://media"/>
            <a:extLst>
              <a:ext uri="{FF2B5EF4-FFF2-40B4-BE49-F238E27FC236}">
                <a16:creationId xmlns:a16="http://schemas.microsoft.com/office/drawing/2014/main" id="{E2494E6B-1934-08CF-4522-18C371B4FB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6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split orient="vert"/>
      </p:transition>
    </mc:Choice>
    <mc:Fallback xmlns="">
      <p:transition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06947238139">
            <a:hlinkClick r:id="" action="ppaction://media"/>
            <a:extLst>
              <a:ext uri="{FF2B5EF4-FFF2-40B4-BE49-F238E27FC236}">
                <a16:creationId xmlns:a16="http://schemas.microsoft.com/office/drawing/2014/main" id="{632135A3-3860-2537-433B-A7FA1138B8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11187"/>
      </p:ext>
    </p:extLst>
  </p:cSld>
  <p:clrMapOvr>
    <a:masterClrMapping/>
  </p:clrMapOvr>
  <p:transition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30424075525">
            <a:hlinkClick r:id="" action="ppaction://media"/>
            <a:extLst>
              <a:ext uri="{FF2B5EF4-FFF2-40B4-BE49-F238E27FC236}">
                <a16:creationId xmlns:a16="http://schemas.microsoft.com/office/drawing/2014/main" id="{E8C1944D-62C6-BAF8-EDAF-D97C50238C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74834"/>
      </p:ext>
    </p:extLst>
  </p:cSld>
  <p:clrMapOvr>
    <a:masterClrMapping/>
  </p:clrMapOvr>
  <p:transition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337B1-26B0-8D29-C8B6-A1310119B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30425982294">
            <a:hlinkClick r:id="" action="ppaction://media"/>
            <a:extLst>
              <a:ext uri="{FF2B5EF4-FFF2-40B4-BE49-F238E27FC236}">
                <a16:creationId xmlns:a16="http://schemas.microsoft.com/office/drawing/2014/main" id="{E91CB50A-2360-5A0C-D660-29E780571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8175"/>
      </p:ext>
    </p:extLst>
  </p:cSld>
  <p:clrMapOvr>
    <a:masterClrMapping/>
  </p:clrMapOvr>
  <p:transition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763</TotalTime>
  <Words>223</Words>
  <Application>Microsoft Office PowerPoint</Application>
  <PresentationFormat>Màn hình rộng</PresentationFormat>
  <Paragraphs>21</Paragraphs>
  <Slides>18</Slides>
  <Notes>0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18</vt:i4>
      </vt:variant>
    </vt:vector>
  </HeadingPairs>
  <TitlesOfParts>
    <vt:vector size="26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nhai pham</cp:lastModifiedBy>
  <cp:revision>62</cp:revision>
  <dcterms:created xsi:type="dcterms:W3CDTF">2022-02-15T03:17:25Z</dcterms:created>
  <dcterms:modified xsi:type="dcterms:W3CDTF">2026-01-16T05:45:51Z</dcterms:modified>
</cp:coreProperties>
</file>