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57" r:id="rId3"/>
    <p:sldId id="282" r:id="rId4"/>
    <p:sldId id="269" r:id="rId5"/>
    <p:sldId id="265" r:id="rId6"/>
    <p:sldId id="266" r:id="rId7"/>
    <p:sldId id="271" r:id="rId8"/>
    <p:sldId id="270" r:id="rId9"/>
    <p:sldId id="267" r:id="rId10"/>
    <p:sldId id="258" r:id="rId11"/>
    <p:sldId id="287" r:id="rId12"/>
    <p:sldId id="283" r:id="rId13"/>
    <p:sldId id="284" r:id="rId14"/>
    <p:sldId id="263" r:id="rId15"/>
    <p:sldId id="275" r:id="rId16"/>
    <p:sldId id="262" r:id="rId17"/>
    <p:sldId id="276" r:id="rId18"/>
    <p:sldId id="286" r:id="rId19"/>
    <p:sldId id="281" r:id="rId20"/>
    <p:sldId id="285" r:id="rId21"/>
    <p:sldId id="279" r:id="rId22"/>
  </p:sldIdLst>
  <p:sldSz cx="9144000" cy="6858000" type="screen4x3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1B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44" autoAdjust="0"/>
    <p:restoredTop sz="94660"/>
  </p:normalViewPr>
  <p:slideViewPr>
    <p:cSldViewPr>
      <p:cViewPr varScale="1">
        <p:scale>
          <a:sx n="76" d="100"/>
          <a:sy n="76" d="100"/>
        </p:scale>
        <p:origin x="1216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B4225-51AC-4579-8314-BF64B7857F47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FA5D8A-440D-40CB-9162-5E4FDB3B9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73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BDBAB-F31D-4F0B-AFEE-EC6EBF3AB3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158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218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15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21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184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9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580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57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121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8384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10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53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11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09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54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59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28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27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18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429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38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50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031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1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542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67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12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184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57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658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4BC75-0111-4294-ADED-461E0CB2C0F4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02655-ECF9-4980-A2CF-20617A3EA74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637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3.png"/><Relationship Id="rId2" Type="http://schemas.microsoft.com/office/2007/relationships/media" Target="../media/media9.m4a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4.png"/><Relationship Id="rId2" Type="http://schemas.microsoft.com/office/2007/relationships/media" Target="../media/media10.m4a"/><Relationship Id="rId1" Type="http://schemas.openxmlformats.org/officeDocument/2006/relationships/tags" Target="../tags/tag11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4.png"/><Relationship Id="rId2" Type="http://schemas.microsoft.com/office/2007/relationships/media" Target="../media/media11.m4a"/><Relationship Id="rId1" Type="http://schemas.openxmlformats.org/officeDocument/2006/relationships/tags" Target="../tags/tag12.xml"/><Relationship Id="rId6" Type="http://schemas.openxmlformats.org/officeDocument/2006/relationships/image" Target="../media/image15.jpe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4.png"/><Relationship Id="rId2" Type="http://schemas.microsoft.com/office/2007/relationships/media" Target="../media/media12.m4a"/><Relationship Id="rId1" Type="http://schemas.openxmlformats.org/officeDocument/2006/relationships/tags" Target="../tags/tag13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6.jpeg"/><Relationship Id="rId2" Type="http://schemas.microsoft.com/office/2007/relationships/media" Target="../media/media13.m4a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4.png"/><Relationship Id="rId2" Type="http://schemas.microsoft.com/office/2007/relationships/media" Target="../media/media14.m4a"/><Relationship Id="rId1" Type="http://schemas.openxmlformats.org/officeDocument/2006/relationships/tags" Target="../tags/tag15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5.m4a"/><Relationship Id="rId7" Type="http://schemas.openxmlformats.org/officeDocument/2006/relationships/notesSlide" Target="../notesSlides/notesSlide16.xml"/><Relationship Id="rId2" Type="http://schemas.microsoft.com/office/2007/relationships/media" Target="../media/media15.m4a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6.m4a"/><Relationship Id="rId4" Type="http://schemas.microsoft.com/office/2007/relationships/media" Target="../media/media16.m4a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5.m4a"/><Relationship Id="rId7" Type="http://schemas.openxmlformats.org/officeDocument/2006/relationships/notesSlide" Target="../notesSlides/notesSlide17.xml"/><Relationship Id="rId2" Type="http://schemas.microsoft.com/office/2007/relationships/media" Target="../media/media15.m4a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7.m4a"/><Relationship Id="rId4" Type="http://schemas.microsoft.com/office/2007/relationships/media" Target="../media/media17.m4a"/><Relationship Id="rId9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4.png"/><Relationship Id="rId2" Type="http://schemas.microsoft.com/office/2007/relationships/media" Target="../media/media18.m4a"/><Relationship Id="rId1" Type="http://schemas.openxmlformats.org/officeDocument/2006/relationships/tags" Target="../tags/tag18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1.mp4"/><Relationship Id="rId7" Type="http://schemas.openxmlformats.org/officeDocument/2006/relationships/notesSlide" Target="../notesSlides/notesSlide2.xml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.m4a"/><Relationship Id="rId4" Type="http://schemas.microsoft.com/office/2007/relationships/media" Target="../media/media2.m4a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4.png"/><Relationship Id="rId2" Type="http://schemas.microsoft.com/office/2007/relationships/media" Target="../media/media17.m4a"/><Relationship Id="rId1" Type="http://schemas.openxmlformats.org/officeDocument/2006/relationships/tags" Target="../tags/tag19.xm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5.jpeg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6.jpeg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7.jpeg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8.jpeg"/><Relationship Id="rId2" Type="http://schemas.microsoft.com/office/2007/relationships/media" Target="../media/media5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9.jpeg"/><Relationship Id="rId2" Type="http://schemas.microsoft.com/office/2007/relationships/media" Target="../media/media6.m4a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0.jpeg"/><Relationship Id="rId2" Type="http://schemas.microsoft.com/office/2007/relationships/media" Target="../media/media7.m4a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1.jpeg"/><Relationship Id="rId2" Type="http://schemas.microsoft.com/office/2007/relationships/media" Target="../media/media8.m4a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02717" y="3082752"/>
            <a:ext cx="13856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85800"/>
            <a:endParaRPr lang="en-US" sz="4050" b="1" spc="38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58857" y="1550851"/>
            <a:ext cx="7648130" cy="2108559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Wave1">
              <a:avLst/>
            </a:prstTxWarp>
            <a:spAutoFit/>
          </a:bodyPr>
          <a:lstStyle/>
          <a:p>
            <a:pPr algn="ctr" defTabSz="685800"/>
            <a:r>
              <a:rPr lang="vi-VN" sz="6000" b="1" spc="225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Calibri"/>
              </a:rPr>
              <a:t>Hoạt động làm quen văn học</a:t>
            </a:r>
            <a:endParaRPr lang="en-US" sz="6000" b="1" spc="225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626101-9EF3-4282-8300-1555421575E6}"/>
              </a:ext>
            </a:extLst>
          </p:cNvPr>
          <p:cNvSpPr txBox="1"/>
          <p:nvPr/>
        </p:nvSpPr>
        <p:spPr>
          <a:xfrm>
            <a:off x="-76200" y="6858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vi-VN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XÃ HẢI HẬU</a:t>
            </a:r>
            <a:endParaRPr lang="en-US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800"/>
            <a:r>
              <a:rPr lang="en-US" sz="14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MN </a:t>
            </a:r>
            <a:r>
              <a:rPr lang="vi-VN" sz="14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YÊN ĐỊNH</a:t>
            </a:r>
            <a:endParaRPr lang="en-US" sz="14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67BA19-36BC-441D-81D5-E24E57A13FBA}"/>
              </a:ext>
            </a:extLst>
          </p:cNvPr>
          <p:cNvSpPr txBox="1"/>
          <p:nvPr/>
        </p:nvSpPr>
        <p:spPr>
          <a:xfrm>
            <a:off x="4038600" y="6465797"/>
            <a:ext cx="2032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1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en-US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1B272D-3190-4B72-9925-ED494532A5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127" y="799118"/>
            <a:ext cx="857473" cy="80108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26E4B88-EBF1-C7F5-4400-E15B4AF5B46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vi-VN" alt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vi-VN" alt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vi-VN" alt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vi-VN" alt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vi-VN" alt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vi-VN" alt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vi-VN" alt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vi-VN" alt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vi-VN" alt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vi-VN" alt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vi-V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Giao Thông</a:t>
            </a:r>
          </a:p>
          <a:p>
            <a:pPr>
              <a:spcBef>
                <a:spcPct val="50000"/>
              </a:spcBef>
            </a:pPr>
            <a:r>
              <a:rPr lang="en-US" alt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vi-VN" alt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tô”</a:t>
            </a:r>
            <a:endParaRPr lang="en-US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</a:t>
            </a:r>
            <a:r>
              <a:rPr lang="vi-VN" alt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1B1BC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800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828800"/>
            <a:ext cx="6172200" cy="857250"/>
          </a:xfrm>
        </p:spPr>
        <p:txBody>
          <a:bodyPr>
            <a:normAutofit/>
          </a:bodyPr>
          <a:lstStyle/>
          <a:p>
            <a:r>
              <a:rPr lang="vi-VN" sz="2925" b="1" dirty="0"/>
              <a:t>2. Phương pháp- hình thức tổ chức:</a:t>
            </a:r>
            <a:endParaRPr lang="en-US" sz="2925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85900" y="2438400"/>
            <a:ext cx="39624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truyện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e 11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rcRect l="619" t="12570" r="-619" b="12986"/>
          <a:stretch/>
        </p:blipFill>
        <p:spPr>
          <a:xfrm>
            <a:off x="0" y="0"/>
            <a:ext cx="92202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724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5791200"/>
            <a:ext cx="7807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12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7192" y="600962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016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Kiến con </a:t>
            </a:r>
            <a:r>
              <a:rPr lang="en-US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9" name="Content Placeholder 8" descr="image010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</p:spPr>
      </p:pic>
      <p:sp>
        <p:nvSpPr>
          <p:cNvPr id="2054" name="AutoShape 6" descr="Kết quả hình ảnh cho kiến con đi ô t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6" name="AutoShape 8" descr="Kết quả hình ảnh cho kiến con đi ô t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13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8600" y="624147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xresdefault (31)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5" name="Round Single Corner Rectangle 4"/>
          <p:cNvSpPr/>
          <p:nvPr/>
        </p:nvSpPr>
        <p:spPr>
          <a:xfrm>
            <a:off x="0" y="5791200"/>
            <a:ext cx="9144000" cy="1066800"/>
          </a:xfrm>
          <a:prstGeom prst="round1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Trên xe có những ai? </a:t>
            </a:r>
            <a:endParaRPr lang="en-US" sz="4400" dirty="0">
              <a:solidFill>
                <a:srgbClr val="1B1BCF"/>
              </a:solidFill>
            </a:endParaRPr>
          </a:p>
        </p:txBody>
      </p:sp>
      <p:pic>
        <p:nvPicPr>
          <p:cNvPr id="2" name="14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4400" y="623454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23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5 (1)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3074" name="Picture 2" descr="Kết quả hình ảnh cho kiến con đi ô tô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7239000"/>
          </a:xfrm>
          <a:prstGeom prst="rect">
            <a:avLst/>
          </a:prstGeom>
          <a:noFill/>
        </p:spPr>
      </p:pic>
      <p:sp>
        <p:nvSpPr>
          <p:cNvPr id="6" name="Round Single Corner Rectangle 5"/>
          <p:cNvSpPr/>
          <p:nvPr/>
        </p:nvSpPr>
        <p:spPr>
          <a:xfrm>
            <a:off x="0" y="0"/>
            <a:ext cx="9144000" cy="1066800"/>
          </a:xfrm>
          <a:prstGeom prst="round1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Các bạn đi bằng phương tiện gì? </a:t>
            </a:r>
            <a:endParaRPr lang="en-US" sz="4400" dirty="0">
              <a:solidFill>
                <a:srgbClr val="1B1BCF"/>
              </a:solidFill>
            </a:endParaRPr>
          </a:p>
        </p:txBody>
      </p:sp>
      <p:pic>
        <p:nvPicPr>
          <p:cNvPr id="3" name="15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28303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1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 descr="Kết quả hình ảnh cho kiến con đi ô t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Content Placeholder 8" descr="maxresdefault (32)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3999" cy="6126163"/>
          </a:xfrm>
        </p:spPr>
      </p:pic>
      <p:sp>
        <p:nvSpPr>
          <p:cNvPr id="10" name="Oval 9"/>
          <p:cNvSpPr/>
          <p:nvPr/>
        </p:nvSpPr>
        <p:spPr>
          <a:xfrm>
            <a:off x="228600" y="5105400"/>
            <a:ext cx="8686800" cy="1219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Bác Gấu lên xe thì điều gì đã xảy ra</a:t>
            </a:r>
            <a:r>
              <a:rPr lang="en-US" sz="40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srgbClr val="1B1BCF"/>
              </a:solidFill>
            </a:endParaRPr>
          </a:p>
        </p:txBody>
      </p:sp>
      <p:pic>
        <p:nvPicPr>
          <p:cNvPr id="2" name="16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20100" y="5410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3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18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17 (1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198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026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/>
    </mc:Choice>
    <mc:Fallback xmlns=""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8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7170" name="Picture 2" descr="Hình ảnh có liên quan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228600" y="5715000"/>
            <a:ext cx="8686800" cy="1295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srgbClr val="1B1BCF"/>
              </a:solidFill>
            </a:endParaRPr>
          </a:p>
        </p:txBody>
      </p:sp>
      <p:pic>
        <p:nvPicPr>
          <p:cNvPr id="3" name="2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13618" y="611375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1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2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274638"/>
            <a:ext cx="6294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en-US" dirty="0"/>
          </a:p>
        </p:txBody>
      </p:sp>
      <p:pic>
        <p:nvPicPr>
          <p:cNvPr id="3" name="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5334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774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0"/>
    </mc:Choice>
    <mc:Fallback xmlns="">
      <p:transition spd="slow"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ôi yêu Việt Nam -Vui Giao Thông- - Tập 17- Điểm đón xe buýt - Nhận biết điểm đón xe buýt (1)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Slie 2 (1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H="1">
            <a:off x="7315200" y="5486400"/>
            <a:ext cx="1504950" cy="990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909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92000"/>
    </mc:Choice>
    <mc:Fallback xmlns="">
      <p:transition advClick="0" advTm="29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8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9268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6324600"/>
          </a:xfrm>
        </p:spPr>
        <p:txBody>
          <a:bodyPr>
            <a:normAutofit/>
          </a:bodyPr>
          <a:lstStyle/>
          <a:p>
            <a:br>
              <a:rPr lang="en-US" sz="54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54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54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Xin chào và hẹn gặp lại các  con vào tiết học sau!</a:t>
            </a:r>
            <a:b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4400" y="6172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1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e 2 (1)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9698" name="Picture 2" descr="Hình ảnh có liên quan"/>
          <p:cNvPicPr>
            <a:picLocks noChangeAspect="1" noChangeArrowheads="1"/>
          </p:cNvPicPr>
          <p:nvPr/>
        </p:nvPicPr>
        <p:blipFill>
          <a:blip r:embed="rId7"/>
          <a:srcRect t="12222" b="1222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63920">
        <p:wipe/>
      </p:transition>
    </mc:Choice>
    <mc:Fallback xmlns="">
      <p:transition advClick="0" advTm="16392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e 4 (1)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6477000" y="4953000"/>
            <a:ext cx="1600200" cy="1066800"/>
          </a:xfrm>
        </p:spPr>
      </p:pic>
      <p:pic>
        <p:nvPicPr>
          <p:cNvPr id="22530" name="Picture 2" descr="Kết quả hình ảnh cho kiến con đi ô tô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34636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Slie 4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8458200" y="5867400"/>
            <a:ext cx="651164" cy="533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643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e 5 (1)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4578" name="Picture 2" descr="Kết quả hình ảnh cho kiến con đi ô tô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5" name="Slie 5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787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9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e 6 (1)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Hình ảnh có liên qua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Slie 6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706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1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e 7 (1)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5" name="Picture 2" descr="Hình ảnh có liên qua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76200" y="0"/>
            <a:ext cx="9525000" cy="7086600"/>
          </a:xfrm>
          <a:prstGeom prst="rect">
            <a:avLst/>
          </a:prstGeom>
          <a:noFill/>
        </p:spPr>
      </p:pic>
      <p:pic>
        <p:nvPicPr>
          <p:cNvPr id="6" name="Slie 7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9200" y="6477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4066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7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e 8 (1)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5602" name="Picture 2" descr="Kết quả hình ảnh cho kiến con đi ô tô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Slie 8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628303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5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e 9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7170" name="Picture 2" descr="Hình ảnh có liên qua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Slie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6691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3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1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83CDE35-B174-46C7-BC47-68F968A6F074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em\uFFFD\uFFFD{4A880D67-CE01-44C0-8B53-55377E23D0D7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PRESENTATION_TITLE" val="Kien con di o to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84&lt;/slide&gt;&lt;/nextAction&gt;&lt;prevAction&gt;&lt;action&gt;2&lt;/action&gt;&lt;slide&gt;261&lt;/slide&gt;&lt;/prevAction&gt;&lt;lock&gt;0&lt;/lock&gt;&lt;/BranchingProperties&gt;&#10;"/>
  <p:tag name="GENSWF_SLIDE_UID" val="{F55B3E82-2AB0-44B8-A243-7979ED6045B0}:28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3&lt;/slide&gt;&lt;/nextAction&gt;&lt;prevAction&gt;&lt;action&gt;2&lt;/action&gt;&lt;slide&gt;283&lt;/slide&gt;&lt;/prevAction&gt;&lt;lock&gt;0&lt;/lock&gt;&lt;/BranchingProperties&gt;&#10;"/>
  <p:tag name="GENSWF_SLIDE_UID" val="{8FD40257-DD78-412E-B856-730144802698}:28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75&lt;/slide&gt;&lt;/nextAction&gt;&lt;prevAction&gt;&lt;action&gt;2&lt;/action&gt;&lt;slide&gt;284&lt;/slide&gt;&lt;/prevAction&gt;&lt;lock&gt;0&lt;/lock&gt;&lt;/BranchingProperties&gt;&#10;"/>
  <p:tag name="GENSWF_SLIDE_UID" val="{4D950522-D8B2-4780-8B7E-97C6B38D2F03}:26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2&lt;/slide&gt;&lt;/nextAction&gt;&lt;prevAction&gt;&lt;action&gt;2&lt;/action&gt;&lt;slide&gt;263&lt;/slide&gt;&lt;/prevAction&gt;&lt;lock&gt;0&lt;/lock&gt;&lt;/BranchingProperties&gt;&#10;"/>
  <p:tag name="GENSWF_SLIDE_UID" val="{F781EAB9-8EC9-4F64-8477-EEFE9BD6D067}:27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76&lt;/slide&gt;&lt;/nextAction&gt;&lt;prevAction&gt;&lt;action&gt;2&lt;/action&gt;&lt;slide&gt;275&lt;/slide&gt;&lt;/prevAction&gt;&lt;lock&gt;0&lt;/lock&gt;&lt;/BranchingProperties&gt;&#10;"/>
  <p:tag name="GENSWF_SLIDE_UID" val="{DA86DC68-B915-442A-A458-DB712B3B9A8F}:2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86&lt;/slide&gt;&lt;/nextAction&gt;&lt;prevAction&gt;&lt;action&gt;2&lt;/action&gt;&lt;slide&gt;262&lt;/slide&gt;&lt;/prevAction&gt;&lt;lock&gt;0&lt;/lock&gt;&lt;/BranchingProperties&gt;&#10;"/>
  <p:tag name="GENSWF_SLIDE_UID" val="{A65F0D3A-924D-402F-B2B5-A1B83EA655C1}:27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81&lt;/slide&gt;&lt;/nextAction&gt;&lt;prevAction&gt;&lt;action&gt;2&lt;/action&gt;&lt;slide&gt;276&lt;/slide&gt;&lt;/prevAction&gt;&lt;lock&gt;0&lt;/lock&gt;&lt;/BranchingProperties&gt;&#10;"/>
  <p:tag name="GENSWF_SLIDE_UID" val="{17932513-1A7A-435C-9807-6574167ED3BA}:28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85&lt;/slide&gt;&lt;/nextAction&gt;&lt;prevAction&gt;&lt;action&gt;2&lt;/action&gt;&lt;slide&gt;286&lt;/slide&gt;&lt;/prevAction&gt;&lt;lock&gt;0&lt;/lock&gt;&lt;/BranchingProperties&gt;&#10;"/>
  <p:tag name="GENSWF_SLIDE_UID" val="{CE295EAF-890E-4317-B783-2831810065D0}:2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79&lt;/slide&gt;&lt;/nextAction&gt;&lt;prevAction&gt;&lt;action&gt;2&lt;/action&gt;&lt;slide&gt;281&lt;/slide&gt;&lt;/prevAction&gt;&lt;lock&gt;0&lt;/lock&gt;&lt;/BranchingProperties&gt;&#10;"/>
  <p:tag name="GENSWF_SLIDE_UID" val="{2AB030A6-BF3C-4FDD-9653-931D410E18A3}:28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0&lt;/action&gt;&lt;/nextAction&gt;&lt;prevAction&gt;&lt;action&gt;2&lt;/action&gt;&lt;slide&gt;285&lt;/slide&gt;&lt;/prevAction&gt;&lt;lock&gt;0&lt;/lock&gt;&lt;/BranchingProperties&gt;&#10;"/>
  <p:tag name="GENSWF_SLIDE_UID" val="{21D286B1-343E-45C8-A67B-6BEE97BF285B}:27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9&lt;/slide&gt;&lt;/nextAction&gt;&lt;prevAction&gt;&lt;action&gt;2&lt;/action&gt;&lt;slide&gt;256&lt;/slide&gt;&lt;/prevAction&gt;&lt;lock&gt;0&lt;/lock&gt;&lt;/BranchingProperties&gt;&#10;"/>
  <p:tag name="GENSWF_SLIDE_UID" val="{7E8D9A52-2CAF-4E8F-B8BC-64BD6CC87190}:28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5&lt;/slide&gt;&lt;/nextAction&gt;&lt;prevAction&gt;&lt;action&gt;2&lt;/action&gt;&lt;slide&gt;282&lt;/slide&gt;&lt;/prevAction&gt;&lt;lock&gt;0&lt;/lock&gt;&lt;/BranchingProperties&gt;&#10;"/>
  <p:tag name="GENSWF_SLIDE_UID" val="{E0173A22-93B1-437C-9794-5DFA1CADE7DB}:26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6&lt;/slide&gt;&lt;/nextAction&gt;&lt;prevAction&gt;&lt;action&gt;2&lt;/action&gt;&lt;slide&gt;269&lt;/slide&gt;&lt;/prevAction&gt;&lt;lock&gt;0&lt;/lock&gt;&lt;/BranchingProperties&gt;&#10;"/>
  <p:tag name="GENSWF_SLIDE_UID" val="{E268C598-2925-411F-90AD-AB7CF5F88E95}:26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71&lt;/slide&gt;&lt;/nextAction&gt;&lt;prevAction&gt;&lt;action&gt;2&lt;/action&gt;&lt;slide&gt;265&lt;/slide&gt;&lt;/prevAction&gt;&lt;lock&gt;0&lt;/lock&gt;&lt;/BranchingProperties&gt;&#10;"/>
  <p:tag name="GENSWF_SLIDE_UID" val="{14D31422-82DF-40A1-BEDD-191DC53F6F68}:26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70&lt;/slide&gt;&lt;/nextAction&gt;&lt;prevAction&gt;&lt;action&gt;2&lt;/action&gt;&lt;slide&gt;266&lt;/slide&gt;&lt;/prevAction&gt;&lt;lock&gt;0&lt;/lock&gt;&lt;/BranchingProperties&gt;&#10;"/>
  <p:tag name="GENSWF_SLIDE_UID" val="{B20E03A3-DE8B-4D2F-ABF9-099909114842}:27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7&lt;/slide&gt;&lt;/nextAction&gt;&lt;prevAction&gt;&lt;action&gt;2&lt;/action&gt;&lt;slide&gt;271&lt;/slide&gt;&lt;/prevAction&gt;&lt;lock&gt;0&lt;/lock&gt;&lt;/BranchingProperties&gt;&#10;"/>
  <p:tag name="GENSWF_SLIDE_UID" val="{FFAAAF77-F48D-4BA9-9B2A-F68B53DD9927}:27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58&lt;/slide&gt;&lt;/nextAction&gt;&lt;prevAction&gt;&lt;action&gt;2&lt;/action&gt;&lt;slide&gt;270&lt;/slide&gt;&lt;/prevAction&gt;&lt;lock&gt;0&lt;/lock&gt;&lt;/BranchingProperties&gt;&#10;"/>
  <p:tag name="GENSWF_SLIDE_UID" val="{4CC6D364-92E8-496C-AE2D-B4ACC9CF2D8B}:26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1&lt;/slide&gt;&lt;/nextAction&gt;&lt;prevAction&gt;&lt;action&gt;2&lt;/action&gt;&lt;slide&gt;267&lt;/slide&gt;&lt;/prevAction&gt;&lt;lock&gt;0&lt;/lock&gt;&lt;/BranchingProperties&gt;&#10;"/>
  <p:tag name="GENSWF_SLIDE_UID" val="{B0C3056D-FB26-453E-9B54-4A1B01C1506A}:2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159</Words>
  <Application>Microsoft Office PowerPoint</Application>
  <PresentationFormat>Trình chiếu Trên màn hình (4:3)</PresentationFormat>
  <Paragraphs>49</Paragraphs>
  <Slides>20</Slides>
  <Notes>19</Notes>
  <HiddenSlides>0</HiddenSlides>
  <MMClips>28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20</vt:i4>
      </vt:variant>
    </vt:vector>
  </HeadingPairs>
  <TitlesOfParts>
    <vt:vector size="25" baseType="lpstr">
      <vt:lpstr>Arial</vt:lpstr>
      <vt:lpstr>Calibri</vt:lpstr>
      <vt:lpstr>Times New Roman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2. Phương pháp- hình thức tổ chức:</vt:lpstr>
      <vt:lpstr>Bản trình bày PowerPoint</vt:lpstr>
      <vt:lpstr>Bản trình bày PowerPoint</vt:lpstr>
      <vt:lpstr>Kiến con vào rừng để làm gì?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   Xin chào và hẹn gặp lại các  con vào tiết học sau!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Kien con di o to</dc:title>
  <dc:creator>khanhvd</dc:creator>
  <cp:lastModifiedBy>nhai pham</cp:lastModifiedBy>
  <cp:revision>49</cp:revision>
  <dcterms:created xsi:type="dcterms:W3CDTF">2017-06-22T13:18:45Z</dcterms:created>
  <dcterms:modified xsi:type="dcterms:W3CDTF">2026-01-16T05:39:12Z</dcterms:modified>
</cp:coreProperties>
</file>